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9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2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68" r:id="rId1"/>
    <p:sldMasterId id="2147483678" r:id="rId2"/>
  </p:sldMasterIdLst>
  <p:notesMasterIdLst>
    <p:notesMasterId r:id="rId32"/>
  </p:notesMasterIdLst>
  <p:sldIdLst>
    <p:sldId id="298" r:id="rId3"/>
    <p:sldId id="309" r:id="rId4"/>
    <p:sldId id="306" r:id="rId5"/>
    <p:sldId id="344" r:id="rId6"/>
    <p:sldId id="283" r:id="rId7"/>
    <p:sldId id="345" r:id="rId8"/>
    <p:sldId id="285" r:id="rId9"/>
    <p:sldId id="286" r:id="rId10"/>
    <p:sldId id="315" r:id="rId11"/>
    <p:sldId id="321" r:id="rId12"/>
    <p:sldId id="308" r:id="rId13"/>
    <p:sldId id="288" r:id="rId14"/>
    <p:sldId id="313" r:id="rId15"/>
    <p:sldId id="335" r:id="rId16"/>
    <p:sldId id="326" r:id="rId17"/>
    <p:sldId id="336" r:id="rId18"/>
    <p:sldId id="338" r:id="rId19"/>
    <p:sldId id="339" r:id="rId20"/>
    <p:sldId id="346" r:id="rId21"/>
    <p:sldId id="307" r:id="rId22"/>
    <p:sldId id="316" r:id="rId23"/>
    <p:sldId id="318" r:id="rId24"/>
    <p:sldId id="320" r:id="rId25"/>
    <p:sldId id="293" r:id="rId26"/>
    <p:sldId id="311" r:id="rId27"/>
    <p:sldId id="340" r:id="rId28"/>
    <p:sldId id="341" r:id="rId29"/>
    <p:sldId id="324" r:id="rId30"/>
    <p:sldId id="295" r:id="rId31"/>
  </p:sldIdLst>
  <p:sldSz cx="14630400" cy="8229600"/>
  <p:notesSz cx="8229600" cy="14630400"/>
  <p:embeddedFontLst>
    <p:embeddedFont>
      <p:font typeface="Lato" panose="020B0604020202020204" charset="0"/>
      <p:regular r:id="rId33"/>
    </p:embeddedFont>
    <p:embeddedFont>
      <p:font typeface="Calibri" panose="020F0502020204030204" pitchFamily="34" charset="0"/>
      <p:regular r:id="rId34"/>
      <p:bold r:id="rId35"/>
      <p:italic r:id="rId36"/>
      <p:boldItalic r:id="rId37"/>
    </p:embeddedFont>
    <p:embeddedFont>
      <p:font typeface="Inter" panose="020B0604020202020204" charset="0"/>
      <p:regular r:id="rId38"/>
    </p:embeddedFont>
    <p:embeddedFont>
      <p:font typeface="DM Sans Medium" panose="020B0604020202020204" charset="0"/>
      <p:regular r:id="rId39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ECE6"/>
    <a:srgbClr val="996633"/>
    <a:srgbClr val="FF9900"/>
    <a:srgbClr val="A47900"/>
    <a:srgbClr val="CC9900"/>
    <a:srgbClr val="993300"/>
    <a:srgbClr val="99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78481" autoAdjust="0"/>
  </p:normalViewPr>
  <p:slideViewPr>
    <p:cSldViewPr snapToGrid="0" snapToObjects="1">
      <p:cViewPr varScale="1">
        <p:scale>
          <a:sx n="57" d="100"/>
          <a:sy n="57" d="100"/>
        </p:scale>
        <p:origin x="1214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56" d="100"/>
          <a:sy n="56" d="100"/>
        </p:scale>
        <p:origin x="4278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7.fntdata"/><Relationship Id="rId21" Type="http://schemas.openxmlformats.org/officeDocument/2006/relationships/slide" Target="slides/slide19.xml"/><Relationship Id="rId34" Type="http://schemas.openxmlformats.org/officeDocument/2006/relationships/font" Target="fonts/font2.fntdata"/><Relationship Id="rId42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notesMaster" Target="notesMasters/notesMaster1.xml"/><Relationship Id="rId37" Type="http://schemas.openxmlformats.org/officeDocument/2006/relationships/font" Target="fonts/font5.fntdata"/><Relationship Id="rId40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font" Target="fonts/font4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font" Target="fonts/font3.fntdata"/><Relationship Id="rId43" Type="http://schemas.openxmlformats.org/officeDocument/2006/relationships/tableStyles" Target="tableStyle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font" Target="fonts/font1.fntdata"/><Relationship Id="rId38" Type="http://schemas.openxmlformats.org/officeDocument/2006/relationships/font" Target="fonts/font6.fntdata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4971497703412072E-2"/>
          <c:y val="0.26394502770487022"/>
          <c:w val="0.37093458820116737"/>
          <c:h val="0.76328797675701632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ВСЕГО ОВЗ, чел.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E426-444F-BF81-AD7282F74AE9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E426-444F-BF81-AD7282F74AE9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E426-444F-BF81-AD7282F74AE9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E426-444F-BF81-AD7282F74AE9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E426-444F-BF81-AD7282F74AE9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E426-444F-BF81-AD7282F74AE9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E426-444F-BF81-AD7282F74AE9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F-E426-444F-BF81-AD7282F74AE9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1-E426-444F-BF81-AD7282F74AE9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3-E426-444F-BF81-AD7282F74AE9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Лист1!$A$2:$A$11</c:f>
              <c:strCache>
                <c:ptCount val="10"/>
                <c:pt idx="0">
                  <c:v>Глухие 0% -&gt; 0 чел.</c:v>
                </c:pt>
                <c:pt idx="1">
                  <c:v>Слабослышащие, позднооглохшие 0,45% -&gt; 13  чел.</c:v>
                </c:pt>
                <c:pt idx="2">
                  <c:v>Слепые 0,03% -&gt; 1  чел.</c:v>
                </c:pt>
                <c:pt idx="3">
                  <c:v>Слабовидящие 2,06% -&gt; 60  чел.</c:v>
                </c:pt>
                <c:pt idx="4">
                  <c:v>ТНР 67,24% -&gt; 1956  чел.</c:v>
                </c:pt>
                <c:pt idx="5">
                  <c:v>НОДА 5% -&gt; 158  чел.</c:v>
                </c:pt>
                <c:pt idx="6">
                  <c:v>ЗПР 13,23% -&gt; 385  чел.</c:v>
                </c:pt>
                <c:pt idx="7">
                  <c:v>РАС 8,70% -&gt; 253  чел.</c:v>
                </c:pt>
                <c:pt idx="8">
                  <c:v>ИН 0,24% -&gt; 7  чел.</c:v>
                </c:pt>
                <c:pt idx="9">
                  <c:v>ТМНР 2,61% -&gt; 76  чел.</c:v>
                </c:pt>
              </c:strCache>
            </c:strRef>
          </c:cat>
          <c:val>
            <c:numRef>
              <c:f>Лист1!$B$2:$B$11</c:f>
              <c:numCache>
                <c:formatCode>#,##0</c:formatCode>
                <c:ptCount val="10"/>
                <c:pt idx="0">
                  <c:v>0</c:v>
                </c:pt>
                <c:pt idx="1">
                  <c:v>13</c:v>
                </c:pt>
                <c:pt idx="2">
                  <c:v>1</c:v>
                </c:pt>
                <c:pt idx="3">
                  <c:v>60</c:v>
                </c:pt>
                <c:pt idx="4">
                  <c:v>1956</c:v>
                </c:pt>
                <c:pt idx="5">
                  <c:v>158</c:v>
                </c:pt>
                <c:pt idx="6">
                  <c:v>385</c:v>
                </c:pt>
                <c:pt idx="7">
                  <c:v>253</c:v>
                </c:pt>
                <c:pt idx="8">
                  <c:v>7</c:v>
                </c:pt>
                <c:pt idx="9">
                  <c:v>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E426-444F-BF81-AD7282F74AE9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54847406769466323"/>
          <c:y val="0.2440902352483717"/>
          <c:w val="0.38344946139545061"/>
          <c:h val="0.70772163896179641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accent3">
            <a:lumMod val="5000"/>
            <a:lumOff val="95000"/>
          </a:schemeClr>
        </a:gs>
        <a:gs pos="74000">
          <a:schemeClr val="accent3">
            <a:lumMod val="45000"/>
            <a:lumOff val="55000"/>
          </a:schemeClr>
        </a:gs>
        <a:gs pos="83000">
          <a:schemeClr val="accent3">
            <a:lumMod val="45000"/>
            <a:lumOff val="55000"/>
          </a:schemeClr>
        </a:gs>
        <a:gs pos="100000">
          <a:schemeClr val="accent3">
            <a:lumMod val="30000"/>
            <a:lumOff val="70000"/>
          </a:schemeClr>
        </a:gs>
      </a:gsLst>
      <a:lin ang="5400000" scaled="1"/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0935552001312336E-2"/>
          <c:y val="5.3708938238188973E-2"/>
          <c:w val="0.93906444799868771"/>
          <c:h val="0.5690774175688976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вариант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Лист1!$A$2:$A$10</c:f>
              <c:strCache>
                <c:ptCount val="9"/>
                <c:pt idx="0">
                  <c:v> </c:v>
                </c:pt>
                <c:pt idx="1">
                  <c:v>Глухие</c:v>
                </c:pt>
                <c:pt idx="2">
                  <c:v>Слабослышащие, позднооглохшие</c:v>
                </c:pt>
                <c:pt idx="3">
                  <c:v>Слепые</c:v>
                </c:pt>
                <c:pt idx="4">
                  <c:v>Слабовидящие</c:v>
                </c:pt>
                <c:pt idx="5">
                  <c:v>ТНР</c:v>
                </c:pt>
                <c:pt idx="6">
                  <c:v>НОДА</c:v>
                </c:pt>
                <c:pt idx="7">
                  <c:v>ЗПР</c:v>
                </c:pt>
                <c:pt idx="8">
                  <c:v>РАС</c:v>
                </c:pt>
              </c:strCache>
            </c:strRef>
          </c:cat>
          <c:val>
            <c:numRef>
              <c:f>Лист1!$B$2:$B$10</c:f>
              <c:numCache>
                <c:formatCode>General</c:formatCode>
                <c:ptCount val="9"/>
                <c:pt idx="0">
                  <c:v>97</c:v>
                </c:pt>
                <c:pt idx="1">
                  <c:v>0</c:v>
                </c:pt>
                <c:pt idx="2">
                  <c:v>3</c:v>
                </c:pt>
                <c:pt idx="3">
                  <c:v>0</c:v>
                </c:pt>
                <c:pt idx="4">
                  <c:v>10</c:v>
                </c:pt>
                <c:pt idx="5">
                  <c:v>23</c:v>
                </c:pt>
                <c:pt idx="6">
                  <c:v>22</c:v>
                </c:pt>
                <c:pt idx="7">
                  <c:v>125</c:v>
                </c:pt>
                <c:pt idx="8">
                  <c:v>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DD4-4E2B-BAE3-63868DC4DD36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вариант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Лист1!$A$2:$A$10</c:f>
              <c:strCache>
                <c:ptCount val="9"/>
                <c:pt idx="0">
                  <c:v> </c:v>
                </c:pt>
                <c:pt idx="1">
                  <c:v>Глухие</c:v>
                </c:pt>
                <c:pt idx="2">
                  <c:v>Слабослышащие, позднооглохшие</c:v>
                </c:pt>
                <c:pt idx="3">
                  <c:v>Слепые</c:v>
                </c:pt>
                <c:pt idx="4">
                  <c:v>Слабовидящие</c:v>
                </c:pt>
                <c:pt idx="5">
                  <c:v>ТНР</c:v>
                </c:pt>
                <c:pt idx="6">
                  <c:v>НОДА</c:v>
                </c:pt>
                <c:pt idx="7">
                  <c:v>ЗПР</c:v>
                </c:pt>
                <c:pt idx="8">
                  <c:v>РАС</c:v>
                </c:pt>
              </c:strCache>
            </c:strRef>
          </c:cat>
          <c:val>
            <c:numRef>
              <c:f>Лист1!$C$2:$C$10</c:f>
              <c:numCache>
                <c:formatCode>General</c:formatCode>
                <c:ptCount val="9"/>
                <c:pt idx="0">
                  <c:v>476</c:v>
                </c:pt>
                <c:pt idx="1">
                  <c:v>0</c:v>
                </c:pt>
                <c:pt idx="2">
                  <c:v>3</c:v>
                </c:pt>
                <c:pt idx="3">
                  <c:v>0</c:v>
                </c:pt>
                <c:pt idx="4">
                  <c:v>6</c:v>
                </c:pt>
                <c:pt idx="5">
                  <c:v>12</c:v>
                </c:pt>
                <c:pt idx="6">
                  <c:v>13</c:v>
                </c:pt>
                <c:pt idx="7">
                  <c:v>360</c:v>
                </c:pt>
                <c:pt idx="8">
                  <c:v>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DD4-4E2B-BAE3-63868DC4DD36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вариант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Лист1!$A$2:$A$10</c:f>
              <c:strCache>
                <c:ptCount val="9"/>
                <c:pt idx="0">
                  <c:v> </c:v>
                </c:pt>
                <c:pt idx="1">
                  <c:v>Глухие</c:v>
                </c:pt>
                <c:pt idx="2">
                  <c:v>Слабослышащие, позднооглохшие</c:v>
                </c:pt>
                <c:pt idx="3">
                  <c:v>Слепые</c:v>
                </c:pt>
                <c:pt idx="4">
                  <c:v>Слабовидящие</c:v>
                </c:pt>
                <c:pt idx="5">
                  <c:v>ТНР</c:v>
                </c:pt>
                <c:pt idx="6">
                  <c:v>НОДА</c:v>
                </c:pt>
                <c:pt idx="7">
                  <c:v>ЗПР</c:v>
                </c:pt>
                <c:pt idx="8">
                  <c:v>РАС</c:v>
                </c:pt>
              </c:strCache>
            </c:strRef>
          </c:cat>
          <c:val>
            <c:numRef>
              <c:f>Лист1!$D$2:$D$10</c:f>
              <c:numCache>
                <c:formatCode>General</c:formatCode>
                <c:ptCount val="9"/>
                <c:pt idx="0">
                  <c:v>70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3</c:v>
                </c:pt>
                <c:pt idx="5">
                  <c:v>0</c:v>
                </c:pt>
                <c:pt idx="6">
                  <c:v>8</c:v>
                </c:pt>
                <c:pt idx="7">
                  <c:v>0</c:v>
                </c:pt>
                <c:pt idx="8">
                  <c:v>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DD4-4E2B-BAE3-63868DC4DD36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вариант 4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Лист1!$A$2:$A$10</c:f>
              <c:strCache>
                <c:ptCount val="9"/>
                <c:pt idx="0">
                  <c:v> </c:v>
                </c:pt>
                <c:pt idx="1">
                  <c:v>Глухие</c:v>
                </c:pt>
                <c:pt idx="2">
                  <c:v>Слабослышащие, позднооглохшие</c:v>
                </c:pt>
                <c:pt idx="3">
                  <c:v>Слепые</c:v>
                </c:pt>
                <c:pt idx="4">
                  <c:v>Слабовидящие</c:v>
                </c:pt>
                <c:pt idx="5">
                  <c:v>ТНР</c:v>
                </c:pt>
                <c:pt idx="6">
                  <c:v>НОДА</c:v>
                </c:pt>
                <c:pt idx="7">
                  <c:v>ЗПР</c:v>
                </c:pt>
                <c:pt idx="8">
                  <c:v>РАС</c:v>
                </c:pt>
              </c:strCache>
            </c:strRef>
          </c:cat>
          <c:val>
            <c:numRef>
              <c:f>Лист1!$E$2:$E$10</c:f>
              <c:numCache>
                <c:formatCode>General</c:formatCode>
                <c:ptCount val="9"/>
                <c:pt idx="0">
                  <c:v>56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11</c:v>
                </c:pt>
                <c:pt idx="7">
                  <c:v>0</c:v>
                </c:pt>
                <c:pt idx="8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DD4-4E2B-BAE3-63868DC4DD3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34799344"/>
        <c:axId val="434802064"/>
      </c:barChart>
      <c:catAx>
        <c:axId val="4347993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34802064"/>
        <c:crosses val="autoZero"/>
        <c:auto val="1"/>
        <c:lblAlgn val="ctr"/>
        <c:lblOffset val="100"/>
        <c:noMultiLvlLbl val="0"/>
      </c:catAx>
      <c:valAx>
        <c:axId val="4348020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3479934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 b="1"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вариант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Лист1!$A$2:$A$9</c:f>
              <c:strCache>
                <c:ptCount val="8"/>
                <c:pt idx="0">
                  <c:v>Глухие</c:v>
                </c:pt>
                <c:pt idx="1">
                  <c:v>Слабослышащие, позднооглохшие</c:v>
                </c:pt>
                <c:pt idx="2">
                  <c:v>Слепые</c:v>
                </c:pt>
                <c:pt idx="3">
                  <c:v>Слабовидящие</c:v>
                </c:pt>
                <c:pt idx="4">
                  <c:v>ТНР</c:v>
                </c:pt>
                <c:pt idx="5">
                  <c:v>НОДА</c:v>
                </c:pt>
                <c:pt idx="6">
                  <c:v>ЗПР</c:v>
                </c:pt>
                <c:pt idx="7">
                  <c:v>РАС</c:v>
                </c:pt>
              </c:strCache>
            </c:strRef>
          </c:cat>
          <c:val>
            <c:numRef>
              <c:f>Лист1!$B$2:$B$9</c:f>
              <c:numCache>
                <c:formatCode>General</c:formatCode>
                <c:ptCount val="8"/>
                <c:pt idx="1">
                  <c:v>2</c:v>
                </c:pt>
                <c:pt idx="3">
                  <c:v>1</c:v>
                </c:pt>
                <c:pt idx="4">
                  <c:v>15</c:v>
                </c:pt>
                <c:pt idx="5">
                  <c:v>22</c:v>
                </c:pt>
                <c:pt idx="7">
                  <c:v>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467-40D1-8B34-DA17F8D8F515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вариант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Лист1!$A$2:$A$9</c:f>
              <c:strCache>
                <c:ptCount val="8"/>
                <c:pt idx="0">
                  <c:v>Глухие</c:v>
                </c:pt>
                <c:pt idx="1">
                  <c:v>Слабослышащие, позднооглохшие</c:v>
                </c:pt>
                <c:pt idx="2">
                  <c:v>Слепые</c:v>
                </c:pt>
                <c:pt idx="3">
                  <c:v>Слабовидящие</c:v>
                </c:pt>
                <c:pt idx="4">
                  <c:v>ТНР</c:v>
                </c:pt>
                <c:pt idx="5">
                  <c:v>НОДА</c:v>
                </c:pt>
                <c:pt idx="6">
                  <c:v>ЗПР</c:v>
                </c:pt>
                <c:pt idx="7">
                  <c:v>РАС</c:v>
                </c:pt>
              </c:strCache>
            </c:strRef>
          </c:cat>
          <c:val>
            <c:numRef>
              <c:f>Лист1!$C$2:$C$9</c:f>
              <c:numCache>
                <c:formatCode>General</c:formatCode>
                <c:ptCount val="8"/>
                <c:pt idx="1">
                  <c:v>1</c:v>
                </c:pt>
                <c:pt idx="2">
                  <c:v>1</c:v>
                </c:pt>
                <c:pt idx="3">
                  <c:v>3</c:v>
                </c:pt>
                <c:pt idx="4">
                  <c:v>3</c:v>
                </c:pt>
                <c:pt idx="5">
                  <c:v>7</c:v>
                </c:pt>
                <c:pt idx="7">
                  <c:v>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467-40D1-8B34-DA17F8D8F515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вариант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Лист1!$A$2:$A$9</c:f>
              <c:strCache>
                <c:ptCount val="8"/>
                <c:pt idx="0">
                  <c:v>Глухие</c:v>
                </c:pt>
                <c:pt idx="1">
                  <c:v>Слабослышащие, позднооглохшие</c:v>
                </c:pt>
                <c:pt idx="2">
                  <c:v>Слепые</c:v>
                </c:pt>
                <c:pt idx="3">
                  <c:v>Слабовидящие</c:v>
                </c:pt>
                <c:pt idx="4">
                  <c:v>ТНР</c:v>
                </c:pt>
                <c:pt idx="5">
                  <c:v>НОДА</c:v>
                </c:pt>
                <c:pt idx="6">
                  <c:v>ЗПР</c:v>
                </c:pt>
                <c:pt idx="7">
                  <c:v>РАС</c:v>
                </c:pt>
              </c:strCache>
            </c:strRef>
          </c:cat>
          <c:val>
            <c:numRef>
              <c:f>Лист1!$D$2:$D$9</c:f>
              <c:numCache>
                <c:formatCode>General</c:formatCode>
                <c:ptCount val="8"/>
              </c:numCache>
            </c:numRef>
          </c:val>
          <c:extLst>
            <c:ext xmlns:c16="http://schemas.microsoft.com/office/drawing/2014/chart" uri="{C3380CC4-5D6E-409C-BE32-E72D297353CC}">
              <c16:uniqueId val="{00000002-0467-40D1-8B34-DA17F8D8F515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вариант 4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Лист1!$A$2:$A$9</c:f>
              <c:strCache>
                <c:ptCount val="8"/>
                <c:pt idx="0">
                  <c:v>Глухие</c:v>
                </c:pt>
                <c:pt idx="1">
                  <c:v>Слабослышащие, позднооглохшие</c:v>
                </c:pt>
                <c:pt idx="2">
                  <c:v>Слепые</c:v>
                </c:pt>
                <c:pt idx="3">
                  <c:v>Слабовидящие</c:v>
                </c:pt>
                <c:pt idx="4">
                  <c:v>ТНР</c:v>
                </c:pt>
                <c:pt idx="5">
                  <c:v>НОДА</c:v>
                </c:pt>
                <c:pt idx="6">
                  <c:v>ЗПР</c:v>
                </c:pt>
                <c:pt idx="7">
                  <c:v>РАС</c:v>
                </c:pt>
              </c:strCache>
            </c:strRef>
          </c:cat>
          <c:val>
            <c:numRef>
              <c:f>Лист1!$E$2:$E$9</c:f>
              <c:numCache>
                <c:formatCode>General</c:formatCode>
                <c:ptCount val="8"/>
              </c:numCache>
            </c:numRef>
          </c:val>
          <c:extLst>
            <c:ext xmlns:c16="http://schemas.microsoft.com/office/drawing/2014/chart" uri="{C3380CC4-5D6E-409C-BE32-E72D297353CC}">
              <c16:uniqueId val="{00000003-0467-40D1-8B34-DA17F8D8F515}"/>
            </c:ext>
          </c:extLst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вариант 7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Лист1!$A$2:$A$9</c:f>
              <c:strCache>
                <c:ptCount val="8"/>
                <c:pt idx="0">
                  <c:v>Глухие</c:v>
                </c:pt>
                <c:pt idx="1">
                  <c:v>Слабослышащие, позднооглохшие</c:v>
                </c:pt>
                <c:pt idx="2">
                  <c:v>Слепые</c:v>
                </c:pt>
                <c:pt idx="3">
                  <c:v>Слабовидящие</c:v>
                </c:pt>
                <c:pt idx="4">
                  <c:v>ТНР</c:v>
                </c:pt>
                <c:pt idx="5">
                  <c:v>НОДА</c:v>
                </c:pt>
                <c:pt idx="6">
                  <c:v>ЗПР</c:v>
                </c:pt>
                <c:pt idx="7">
                  <c:v>РАС</c:v>
                </c:pt>
              </c:strCache>
            </c:strRef>
          </c:cat>
          <c:val>
            <c:numRef>
              <c:f>Лист1!$F$2:$F$9</c:f>
              <c:numCache>
                <c:formatCode>General</c:formatCode>
                <c:ptCount val="8"/>
                <c:pt idx="6">
                  <c:v>615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467-40D1-8B34-DA17F8D8F5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34806960"/>
        <c:axId val="434808048"/>
      </c:barChart>
      <c:catAx>
        <c:axId val="4348069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34808048"/>
        <c:crosses val="autoZero"/>
        <c:auto val="1"/>
        <c:lblAlgn val="ctr"/>
        <c:lblOffset val="100"/>
        <c:noMultiLvlLbl val="0"/>
      </c:catAx>
      <c:valAx>
        <c:axId val="4348080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3480696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 b="1" i="0"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Лист1!$A$2:$A$8</c:f>
              <c:strCache>
                <c:ptCount val="7"/>
                <c:pt idx="0">
                  <c:v>Глухие -&gt; 0</c:v>
                </c:pt>
                <c:pt idx="1">
                  <c:v>Слабослышащие, позднооглохшие  -&gt; 4</c:v>
                </c:pt>
                <c:pt idx="2">
                  <c:v>Слепые  -&gt; 0</c:v>
                </c:pt>
                <c:pt idx="3">
                  <c:v>Слабовидящие  -&gt; 4</c:v>
                </c:pt>
                <c:pt idx="4">
                  <c:v>ТНР  -&gt; 0</c:v>
                </c:pt>
                <c:pt idx="5">
                  <c:v>НОДА  -&gt; 13</c:v>
                </c:pt>
                <c:pt idx="6">
                  <c:v>РАС  -&gt; 4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1">
                  <c:v>4</c:v>
                </c:pt>
                <c:pt idx="3">
                  <c:v>4</c:v>
                </c:pt>
                <c:pt idx="5">
                  <c:v>13</c:v>
                </c:pt>
                <c:pt idx="6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9A0-4824-A18B-398B1B01B9F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8675744"/>
        <c:axId val="108676288"/>
      </c:barChart>
      <c:catAx>
        <c:axId val="1086757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08676288"/>
        <c:crosses val="autoZero"/>
        <c:auto val="1"/>
        <c:lblAlgn val="ctr"/>
        <c:lblOffset val="100"/>
        <c:noMultiLvlLbl val="0"/>
      </c:catAx>
      <c:valAx>
        <c:axId val="1086762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086757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8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Лист1!$A$2:$A$8</c:f>
              <c:strCache>
                <c:ptCount val="7"/>
                <c:pt idx="0">
                  <c:v>Глухие </c:v>
                </c:pt>
                <c:pt idx="1">
                  <c:v>Слабослышащие, позднооглохшие</c:v>
                </c:pt>
                <c:pt idx="2">
                  <c:v>Слепые</c:v>
                </c:pt>
                <c:pt idx="3">
                  <c:v>Слабовидящие</c:v>
                </c:pt>
                <c:pt idx="4">
                  <c:v>ТНР</c:v>
                </c:pt>
                <c:pt idx="5">
                  <c:v>НОДА</c:v>
                </c:pt>
                <c:pt idx="6">
                  <c:v>РАС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5">
                  <c:v>3</c:v>
                </c:pt>
                <c:pt idx="6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1B7-4892-B5C3-E39BDA627BC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8664320"/>
        <c:axId val="108669760"/>
      </c:barChart>
      <c:catAx>
        <c:axId val="1086643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08669760"/>
        <c:crosses val="autoZero"/>
        <c:auto val="1"/>
        <c:lblAlgn val="ctr"/>
        <c:lblOffset val="100"/>
        <c:noMultiLvlLbl val="0"/>
      </c:catAx>
      <c:valAx>
        <c:axId val="1086697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086643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811-4BDC-970E-9FDC7A4A8D2E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811-4BDC-970E-9FDC7A4A8D2E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Лист1!$A$2:$A$3</c:f>
              <c:strCache>
                <c:ptCount val="2"/>
                <c:pt idx="0">
                  <c:v>Вариант 1 -&gt; 173</c:v>
                </c:pt>
                <c:pt idx="1">
                  <c:v>Вариант 2/ТМНР -&gt; 44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173</c:v>
                </c:pt>
                <c:pt idx="1">
                  <c:v>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811-4BDC-970E-9FDC7A4A8D2E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 b="1"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4E56FC8-923B-44DB-99F1-618BBED2B765}" type="doc">
      <dgm:prSet loTypeId="urn:microsoft.com/office/officeart/2005/8/layout/chevron2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FED443D7-C844-4261-9051-A934FF77B751}">
      <dgm:prSet phldrT="[Текст]"/>
      <dgm:spPr/>
      <dgm:t>
        <a:bodyPr/>
        <a:lstStyle/>
        <a:p>
          <a:r>
            <a:rPr lang="ru-RU" dirty="0" smtClean="0"/>
            <a:t>1</a:t>
          </a:r>
          <a:endParaRPr lang="ru-RU" dirty="0"/>
        </a:p>
      </dgm:t>
    </dgm:pt>
    <dgm:pt modelId="{F3DAEF44-48C1-479D-95E4-5C345EA0E89D}" type="parTrans" cxnId="{E9B5122B-857A-4397-99BA-E7F3B74A6126}">
      <dgm:prSet/>
      <dgm:spPr/>
      <dgm:t>
        <a:bodyPr/>
        <a:lstStyle/>
        <a:p>
          <a:endParaRPr lang="ru-RU"/>
        </a:p>
      </dgm:t>
    </dgm:pt>
    <dgm:pt modelId="{08A861BF-424A-45DD-8457-6FB77F93DBB6}" type="sibTrans" cxnId="{E9B5122B-857A-4397-99BA-E7F3B74A6126}">
      <dgm:prSet/>
      <dgm:spPr/>
      <dgm:t>
        <a:bodyPr/>
        <a:lstStyle/>
        <a:p>
          <a:endParaRPr lang="ru-RU"/>
        </a:p>
      </dgm:t>
    </dgm:pt>
    <dgm:pt modelId="{67118E0D-6E74-47DB-9CDE-DEF2453E19FA}">
      <dgm:prSet phldrT="[Текст]"/>
      <dgm:spPr/>
      <dgm:t>
        <a:bodyPr/>
        <a:lstStyle/>
        <a:p>
          <a:r>
            <a:rPr lang="en-US" b="1" dirty="0" err="1" smtClean="0">
              <a:solidFill>
                <a:srgbClr val="5A7557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Своевременное</a:t>
          </a:r>
          <a:r>
            <a:rPr lang="en-US" b="1" dirty="0" smtClean="0">
              <a:solidFill>
                <a:srgbClr val="5A7557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 </a:t>
          </a:r>
          <a:r>
            <a:rPr lang="en-US" b="1" u="sng" dirty="0" err="1" smtClean="0">
              <a:solidFill>
                <a:srgbClr val="5A7557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выявление</a:t>
          </a:r>
          <a:r>
            <a:rPr lang="en-US" b="1" u="sng" dirty="0" smtClean="0">
              <a:solidFill>
                <a:srgbClr val="5A7557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 </a:t>
          </a:r>
          <a:r>
            <a:rPr lang="en-US" b="1" u="sng" dirty="0" err="1" smtClean="0">
              <a:solidFill>
                <a:srgbClr val="5A7557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лиц</a:t>
          </a:r>
          <a:r>
            <a:rPr lang="en-US" b="1" u="sng" dirty="0" smtClean="0">
              <a:solidFill>
                <a:srgbClr val="5A7557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,</a:t>
          </a:r>
          <a:r>
            <a:rPr lang="ru-RU" b="1" u="sng" dirty="0" smtClean="0">
              <a:solidFill>
                <a:srgbClr val="5A7557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 </a:t>
          </a:r>
          <a:r>
            <a:rPr lang="en-US" b="1" dirty="0" err="1" smtClean="0">
              <a:solidFill>
                <a:srgbClr val="5A7557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нуждающихся</a:t>
          </a:r>
          <a:r>
            <a:rPr lang="en-US" b="1" dirty="0" smtClean="0">
              <a:solidFill>
                <a:srgbClr val="5A7557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 в </a:t>
          </a:r>
          <a:r>
            <a:rPr lang="en-US" b="1" dirty="0" err="1" smtClean="0">
              <a:solidFill>
                <a:srgbClr val="5A7557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услугах</a:t>
          </a:r>
          <a:r>
            <a:rPr lang="en-US" b="1" dirty="0" smtClean="0">
              <a:solidFill>
                <a:srgbClr val="5A7557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 ПМПК</a:t>
          </a:r>
          <a:endParaRPr lang="ru-RU" dirty="0"/>
        </a:p>
      </dgm:t>
    </dgm:pt>
    <dgm:pt modelId="{8563AB2B-D38C-42EF-B171-78D033C03992}" type="parTrans" cxnId="{745C7516-67F2-4370-9B0C-558AD5909121}">
      <dgm:prSet/>
      <dgm:spPr/>
      <dgm:t>
        <a:bodyPr/>
        <a:lstStyle/>
        <a:p>
          <a:endParaRPr lang="ru-RU"/>
        </a:p>
      </dgm:t>
    </dgm:pt>
    <dgm:pt modelId="{05B0ED0B-4181-4898-956B-7008AE1D0DA4}" type="sibTrans" cxnId="{745C7516-67F2-4370-9B0C-558AD5909121}">
      <dgm:prSet/>
      <dgm:spPr/>
      <dgm:t>
        <a:bodyPr/>
        <a:lstStyle/>
        <a:p>
          <a:endParaRPr lang="ru-RU"/>
        </a:p>
      </dgm:t>
    </dgm:pt>
    <dgm:pt modelId="{04529E52-92F5-44FC-A8FE-F586C294C8D9}">
      <dgm:prSet phldrT="[Текст]"/>
      <dgm:spPr/>
      <dgm:t>
        <a:bodyPr/>
        <a:lstStyle/>
        <a:p>
          <a:r>
            <a:rPr lang="ru-RU" dirty="0" smtClean="0"/>
            <a:t>2</a:t>
          </a:r>
          <a:endParaRPr lang="ru-RU" dirty="0"/>
        </a:p>
      </dgm:t>
    </dgm:pt>
    <dgm:pt modelId="{FB4FCE7E-555B-48AF-8BE6-9A0560574D5E}" type="parTrans" cxnId="{1C08E29D-D77D-4BD7-B1AC-B4D3DED63E03}">
      <dgm:prSet/>
      <dgm:spPr/>
      <dgm:t>
        <a:bodyPr/>
        <a:lstStyle/>
        <a:p>
          <a:endParaRPr lang="ru-RU"/>
        </a:p>
      </dgm:t>
    </dgm:pt>
    <dgm:pt modelId="{75E363AD-01EC-44F8-97B0-623A3F853950}" type="sibTrans" cxnId="{1C08E29D-D77D-4BD7-B1AC-B4D3DED63E03}">
      <dgm:prSet/>
      <dgm:spPr/>
      <dgm:t>
        <a:bodyPr/>
        <a:lstStyle/>
        <a:p>
          <a:endParaRPr lang="ru-RU"/>
        </a:p>
      </dgm:t>
    </dgm:pt>
    <dgm:pt modelId="{D70C7F35-3A6C-4337-B6C2-C7FD9C6A5B26}">
      <dgm:prSet phldrT="[Текст]"/>
      <dgm:spPr/>
      <dgm:t>
        <a:bodyPr/>
        <a:lstStyle/>
        <a:p>
          <a:r>
            <a:rPr lang="en-US" b="1" dirty="0" err="1" smtClean="0">
              <a:solidFill>
                <a:srgbClr val="5A7557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Проведение</a:t>
          </a:r>
          <a:r>
            <a:rPr lang="en-US" b="1" dirty="0" smtClean="0">
              <a:solidFill>
                <a:srgbClr val="5A7557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 </a:t>
          </a:r>
          <a:r>
            <a:rPr lang="en-US" b="1" dirty="0" err="1" smtClean="0">
              <a:solidFill>
                <a:srgbClr val="5A7557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комплексного</a:t>
          </a:r>
          <a:r>
            <a:rPr lang="en-US" b="1" dirty="0" smtClean="0">
              <a:solidFill>
                <a:srgbClr val="5A7557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 </a:t>
          </a:r>
          <a:r>
            <a:rPr lang="en-US" b="1" dirty="0" err="1" smtClean="0">
              <a:solidFill>
                <a:srgbClr val="5A7557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психолого-медико-педагогического</a:t>
          </a:r>
          <a:r>
            <a:rPr lang="en-US" b="1" dirty="0" smtClean="0">
              <a:solidFill>
                <a:srgbClr val="5A7557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 </a:t>
          </a:r>
          <a:r>
            <a:rPr lang="en-US" b="1" u="sng" dirty="0" err="1" smtClean="0">
              <a:solidFill>
                <a:srgbClr val="5A7557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обследования</a:t>
          </a:r>
          <a:endParaRPr lang="ru-RU" dirty="0"/>
        </a:p>
      </dgm:t>
    </dgm:pt>
    <dgm:pt modelId="{B2DD2B51-190B-4274-809F-9DDAE11CA519}" type="parTrans" cxnId="{3963CF6E-2221-4D37-ADC2-7A5749FB8E41}">
      <dgm:prSet/>
      <dgm:spPr/>
      <dgm:t>
        <a:bodyPr/>
        <a:lstStyle/>
        <a:p>
          <a:endParaRPr lang="ru-RU"/>
        </a:p>
      </dgm:t>
    </dgm:pt>
    <dgm:pt modelId="{6554548E-AF3A-439E-8695-3550EE59C8C6}" type="sibTrans" cxnId="{3963CF6E-2221-4D37-ADC2-7A5749FB8E41}">
      <dgm:prSet/>
      <dgm:spPr/>
      <dgm:t>
        <a:bodyPr/>
        <a:lstStyle/>
        <a:p>
          <a:endParaRPr lang="ru-RU"/>
        </a:p>
      </dgm:t>
    </dgm:pt>
    <dgm:pt modelId="{554064C0-E04F-4077-9068-9297FD2623D3}">
      <dgm:prSet phldrT="[Текст]"/>
      <dgm:spPr/>
      <dgm:t>
        <a:bodyPr/>
        <a:lstStyle/>
        <a:p>
          <a:r>
            <a:rPr lang="ru-RU" dirty="0" smtClean="0"/>
            <a:t>3</a:t>
          </a:r>
          <a:endParaRPr lang="ru-RU" dirty="0"/>
        </a:p>
      </dgm:t>
    </dgm:pt>
    <dgm:pt modelId="{BC286987-A482-41DE-9D29-020F5A5ED52D}" type="parTrans" cxnId="{68D7BEB0-50E6-44D4-8713-C7E320336D17}">
      <dgm:prSet/>
      <dgm:spPr/>
      <dgm:t>
        <a:bodyPr/>
        <a:lstStyle/>
        <a:p>
          <a:endParaRPr lang="ru-RU"/>
        </a:p>
      </dgm:t>
    </dgm:pt>
    <dgm:pt modelId="{9F6DA472-3C58-4BAB-851D-166E3EE318E4}" type="sibTrans" cxnId="{68D7BEB0-50E6-44D4-8713-C7E320336D17}">
      <dgm:prSet/>
      <dgm:spPr/>
      <dgm:t>
        <a:bodyPr/>
        <a:lstStyle/>
        <a:p>
          <a:endParaRPr lang="ru-RU"/>
        </a:p>
      </dgm:t>
    </dgm:pt>
    <dgm:pt modelId="{94E3ADD2-F443-4D9A-888E-8564907C5FF6}">
      <dgm:prSet phldrT="[Текст]"/>
      <dgm:spPr/>
      <dgm:t>
        <a:bodyPr/>
        <a:lstStyle/>
        <a:p>
          <a:r>
            <a:rPr lang="en-US" b="1" u="sng" dirty="0" err="1" smtClean="0">
              <a:solidFill>
                <a:srgbClr val="5A7557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Определение</a:t>
          </a:r>
          <a:r>
            <a:rPr lang="en-US" b="1" dirty="0" smtClean="0">
              <a:solidFill>
                <a:srgbClr val="5A7557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 </a:t>
          </a:r>
          <a:r>
            <a:rPr lang="en-US" b="1" dirty="0" err="1" smtClean="0">
              <a:solidFill>
                <a:srgbClr val="5A7557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образовательной</a:t>
          </a:r>
          <a:r>
            <a:rPr lang="en-US" b="1" dirty="0" smtClean="0">
              <a:solidFill>
                <a:srgbClr val="5A7557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 </a:t>
          </a:r>
          <a:r>
            <a:rPr lang="en-US" b="1" dirty="0" err="1" smtClean="0">
              <a:solidFill>
                <a:srgbClr val="5A7557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программы</a:t>
          </a:r>
          <a:endParaRPr lang="ru-RU" dirty="0"/>
        </a:p>
      </dgm:t>
    </dgm:pt>
    <dgm:pt modelId="{1751A800-6BCB-4D95-A0F9-93AED181488F}" type="parTrans" cxnId="{550859AC-1905-442B-8B76-9BFCA7CD9B4C}">
      <dgm:prSet/>
      <dgm:spPr/>
      <dgm:t>
        <a:bodyPr/>
        <a:lstStyle/>
        <a:p>
          <a:endParaRPr lang="ru-RU"/>
        </a:p>
      </dgm:t>
    </dgm:pt>
    <dgm:pt modelId="{878DB62D-377C-4B9C-8408-4F914D04FA76}" type="sibTrans" cxnId="{550859AC-1905-442B-8B76-9BFCA7CD9B4C}">
      <dgm:prSet/>
      <dgm:spPr/>
      <dgm:t>
        <a:bodyPr/>
        <a:lstStyle/>
        <a:p>
          <a:endParaRPr lang="ru-RU"/>
        </a:p>
      </dgm:t>
    </dgm:pt>
    <dgm:pt modelId="{72B9B28C-8088-48E8-BBAA-44CCFF1B01D0}">
      <dgm:prSet phldrT="[Текст]"/>
      <dgm:spPr/>
      <dgm:t>
        <a:bodyPr/>
        <a:lstStyle/>
        <a:p>
          <a:r>
            <a:rPr lang="ru-RU" dirty="0" smtClean="0"/>
            <a:t>4</a:t>
          </a:r>
          <a:endParaRPr lang="ru-RU" dirty="0"/>
        </a:p>
      </dgm:t>
    </dgm:pt>
    <dgm:pt modelId="{5E391A62-5624-4AB3-B669-800C3DCF8A96}" type="parTrans" cxnId="{BC0AD639-269F-4D1D-8FA8-12E963F2129D}">
      <dgm:prSet/>
      <dgm:spPr/>
      <dgm:t>
        <a:bodyPr/>
        <a:lstStyle/>
        <a:p>
          <a:endParaRPr lang="ru-RU"/>
        </a:p>
      </dgm:t>
    </dgm:pt>
    <dgm:pt modelId="{F9C94AEC-7E47-4A46-980B-3BBDF5F45AEF}" type="sibTrans" cxnId="{BC0AD639-269F-4D1D-8FA8-12E963F2129D}">
      <dgm:prSet/>
      <dgm:spPr/>
      <dgm:t>
        <a:bodyPr/>
        <a:lstStyle/>
        <a:p>
          <a:endParaRPr lang="ru-RU"/>
        </a:p>
      </dgm:t>
    </dgm:pt>
    <dgm:pt modelId="{5DD9F98E-7895-448F-9730-404673ED08E2}">
      <dgm:prSet phldrT="[Текст]"/>
      <dgm:spPr/>
      <dgm:t>
        <a:bodyPr/>
        <a:lstStyle/>
        <a:p>
          <a:r>
            <a:rPr lang="ru-RU" dirty="0" smtClean="0"/>
            <a:t>5</a:t>
          </a:r>
          <a:endParaRPr lang="ru-RU" dirty="0"/>
        </a:p>
      </dgm:t>
    </dgm:pt>
    <dgm:pt modelId="{A77AB1E7-728F-40E8-94D3-9F2561C8B99F}" type="parTrans" cxnId="{4B2183E4-9C86-4D9A-8C17-B513FDBA70C3}">
      <dgm:prSet/>
      <dgm:spPr/>
      <dgm:t>
        <a:bodyPr/>
        <a:lstStyle/>
        <a:p>
          <a:endParaRPr lang="ru-RU"/>
        </a:p>
      </dgm:t>
    </dgm:pt>
    <dgm:pt modelId="{A597AE9C-C668-4340-8F99-2605FF6649C3}" type="sibTrans" cxnId="{4B2183E4-9C86-4D9A-8C17-B513FDBA70C3}">
      <dgm:prSet/>
      <dgm:spPr/>
      <dgm:t>
        <a:bodyPr/>
        <a:lstStyle/>
        <a:p>
          <a:endParaRPr lang="ru-RU"/>
        </a:p>
      </dgm:t>
    </dgm:pt>
    <dgm:pt modelId="{01B5C3B4-7C37-4BED-AF28-9123EDFB62D7}">
      <dgm:prSet/>
      <dgm:spPr/>
      <dgm:t>
        <a:bodyPr/>
        <a:lstStyle/>
        <a:p>
          <a:r>
            <a:rPr lang="en-US" b="1" dirty="0" err="1" smtClean="0">
              <a:solidFill>
                <a:srgbClr val="5A7557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Разработка</a:t>
          </a:r>
          <a:r>
            <a:rPr lang="en-US" b="1" dirty="0" smtClean="0">
              <a:solidFill>
                <a:srgbClr val="5A7557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 </a:t>
          </a:r>
          <a:r>
            <a:rPr lang="en-US" b="1" u="sng" dirty="0" err="1" smtClean="0">
              <a:solidFill>
                <a:srgbClr val="5A7557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рекомендаций</a:t>
          </a:r>
          <a:r>
            <a:rPr lang="en-US" b="1" dirty="0" smtClean="0">
              <a:solidFill>
                <a:srgbClr val="5A7557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 </a:t>
          </a:r>
          <a:r>
            <a:rPr lang="en-US" b="1" dirty="0" err="1" smtClean="0">
              <a:solidFill>
                <a:srgbClr val="5A7557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по</a:t>
          </a:r>
          <a:r>
            <a:rPr lang="en-US" b="1" dirty="0" smtClean="0">
              <a:solidFill>
                <a:srgbClr val="5A7557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 </a:t>
          </a:r>
          <a:r>
            <a:rPr lang="en-US" b="1" dirty="0" err="1" smtClean="0">
              <a:solidFill>
                <a:srgbClr val="5A7557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созданию</a:t>
          </a:r>
          <a:r>
            <a:rPr lang="en-US" b="1" dirty="0" smtClean="0">
              <a:solidFill>
                <a:srgbClr val="5A7557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 </a:t>
          </a:r>
          <a:r>
            <a:rPr lang="en-US" b="1" dirty="0" err="1" smtClean="0">
              <a:solidFill>
                <a:srgbClr val="5A7557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специальных</a:t>
          </a:r>
          <a:r>
            <a:rPr lang="en-US" b="1" dirty="0" smtClean="0">
              <a:solidFill>
                <a:srgbClr val="5A7557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 </a:t>
          </a:r>
          <a:r>
            <a:rPr lang="en-US" b="1" dirty="0" err="1" smtClean="0">
              <a:solidFill>
                <a:srgbClr val="5A7557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условий</a:t>
          </a:r>
          <a:r>
            <a:rPr lang="en-US" b="1" dirty="0" smtClean="0">
              <a:solidFill>
                <a:srgbClr val="5A7557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 </a:t>
          </a:r>
          <a:r>
            <a:rPr lang="en-US" b="1" dirty="0" err="1" smtClean="0">
              <a:solidFill>
                <a:srgbClr val="5A7557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обучения</a:t>
          </a:r>
          <a:endParaRPr lang="ru-RU" dirty="0"/>
        </a:p>
      </dgm:t>
    </dgm:pt>
    <dgm:pt modelId="{CB11897F-F41D-42EF-89B8-32A99B0F5556}" type="parTrans" cxnId="{8B0C76B8-A444-4889-9009-0A658E84B62C}">
      <dgm:prSet/>
      <dgm:spPr/>
      <dgm:t>
        <a:bodyPr/>
        <a:lstStyle/>
        <a:p>
          <a:endParaRPr lang="ru-RU"/>
        </a:p>
      </dgm:t>
    </dgm:pt>
    <dgm:pt modelId="{072D7E94-1620-4FCA-86CC-BE7869BF750E}" type="sibTrans" cxnId="{8B0C76B8-A444-4889-9009-0A658E84B62C}">
      <dgm:prSet/>
      <dgm:spPr/>
      <dgm:t>
        <a:bodyPr/>
        <a:lstStyle/>
        <a:p>
          <a:endParaRPr lang="ru-RU"/>
        </a:p>
      </dgm:t>
    </dgm:pt>
    <dgm:pt modelId="{35C743C4-6F42-4131-AD84-986815726143}">
      <dgm:prSet/>
      <dgm:spPr/>
      <dgm:t>
        <a:bodyPr/>
        <a:lstStyle/>
        <a:p>
          <a:r>
            <a:rPr lang="en-US" b="1" u="sng" dirty="0" err="1" smtClean="0">
              <a:solidFill>
                <a:srgbClr val="5A7557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Консультирование</a:t>
          </a:r>
          <a:r>
            <a:rPr lang="en-US" b="1" dirty="0" smtClean="0">
              <a:solidFill>
                <a:srgbClr val="5A7557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 </a:t>
          </a:r>
          <a:r>
            <a:rPr lang="en-US" b="1" dirty="0" err="1" smtClean="0">
              <a:solidFill>
                <a:srgbClr val="5A7557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участников</a:t>
          </a:r>
          <a:r>
            <a:rPr lang="ru-RU" b="1" dirty="0" smtClean="0">
              <a:solidFill>
                <a:srgbClr val="5A7557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 </a:t>
          </a:r>
          <a:r>
            <a:rPr lang="en-US" b="1" dirty="0" err="1" smtClean="0">
              <a:solidFill>
                <a:srgbClr val="5A7557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образовательного</a:t>
          </a:r>
          <a:r>
            <a:rPr lang="en-US" b="1" dirty="0" smtClean="0">
              <a:solidFill>
                <a:srgbClr val="5A7557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 </a:t>
          </a:r>
          <a:r>
            <a:rPr lang="en-US" b="1" dirty="0" err="1" smtClean="0">
              <a:solidFill>
                <a:srgbClr val="5A7557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процесса</a:t>
          </a:r>
          <a:endParaRPr lang="ru-RU" dirty="0"/>
        </a:p>
      </dgm:t>
    </dgm:pt>
    <dgm:pt modelId="{4866DEDC-E583-4F4E-B95A-467A77E4A5A0}" type="parTrans" cxnId="{B029BB9D-58DC-4D92-B54F-534179BBFE22}">
      <dgm:prSet/>
      <dgm:spPr/>
      <dgm:t>
        <a:bodyPr/>
        <a:lstStyle/>
        <a:p>
          <a:endParaRPr lang="ru-RU"/>
        </a:p>
      </dgm:t>
    </dgm:pt>
    <dgm:pt modelId="{EAA0EE43-C348-43DD-A9AA-BA6371AF9DA0}" type="sibTrans" cxnId="{B029BB9D-58DC-4D92-B54F-534179BBFE22}">
      <dgm:prSet/>
      <dgm:spPr/>
      <dgm:t>
        <a:bodyPr/>
        <a:lstStyle/>
        <a:p>
          <a:endParaRPr lang="ru-RU"/>
        </a:p>
      </dgm:t>
    </dgm:pt>
    <dgm:pt modelId="{01879AA4-2189-4DB5-A794-3F4A57D2DE91}" type="pres">
      <dgm:prSet presAssocID="{A4E56FC8-923B-44DB-99F1-618BBED2B765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ED7EF8B-051D-4D17-9D99-F546EC075C88}" type="pres">
      <dgm:prSet presAssocID="{FED443D7-C844-4261-9051-A934FF77B751}" presName="composite" presStyleCnt="0"/>
      <dgm:spPr/>
    </dgm:pt>
    <dgm:pt modelId="{C1049661-6454-4AB4-B2BF-7C86821E9ED1}" type="pres">
      <dgm:prSet presAssocID="{FED443D7-C844-4261-9051-A934FF77B751}" presName="parentText" presStyleLbl="align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2532AC8-2310-4D00-BE8B-9A80D14724C5}" type="pres">
      <dgm:prSet presAssocID="{FED443D7-C844-4261-9051-A934FF77B751}" presName="descendantText" presStyleLbl="alignAcc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CDE3BA-1B09-47A7-A40E-D495FAF36AA2}" type="pres">
      <dgm:prSet presAssocID="{08A861BF-424A-45DD-8457-6FB77F93DBB6}" presName="sp" presStyleCnt="0"/>
      <dgm:spPr/>
    </dgm:pt>
    <dgm:pt modelId="{382C4338-AB95-4A24-96FB-F3453443E844}" type="pres">
      <dgm:prSet presAssocID="{04529E52-92F5-44FC-A8FE-F586C294C8D9}" presName="composite" presStyleCnt="0"/>
      <dgm:spPr/>
    </dgm:pt>
    <dgm:pt modelId="{618605E2-4366-4DDF-BE86-E97B26BD8AEE}" type="pres">
      <dgm:prSet presAssocID="{04529E52-92F5-44FC-A8FE-F586C294C8D9}" presName="parentText" presStyleLbl="align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F72A3EF-EFC3-441F-974A-3FE84E250A13}" type="pres">
      <dgm:prSet presAssocID="{04529E52-92F5-44FC-A8FE-F586C294C8D9}" presName="descendantText" presStyleLbl="alignAcc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1871D0-5367-4D43-9A11-0126D52F17DF}" type="pres">
      <dgm:prSet presAssocID="{75E363AD-01EC-44F8-97B0-623A3F853950}" presName="sp" presStyleCnt="0"/>
      <dgm:spPr/>
    </dgm:pt>
    <dgm:pt modelId="{D5295B30-6496-4576-AE12-AE7B0DE209C8}" type="pres">
      <dgm:prSet presAssocID="{554064C0-E04F-4077-9068-9297FD2623D3}" presName="composite" presStyleCnt="0"/>
      <dgm:spPr/>
    </dgm:pt>
    <dgm:pt modelId="{F4898E07-F361-4E9B-AE69-17A3E3A980CB}" type="pres">
      <dgm:prSet presAssocID="{554064C0-E04F-4077-9068-9297FD2623D3}" presName="parentText" presStyleLbl="align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03BA92-485D-407A-9E5D-59A92723E10D}" type="pres">
      <dgm:prSet presAssocID="{554064C0-E04F-4077-9068-9297FD2623D3}" presName="descendantText" presStyleLbl="alignAcc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CB0DB2-F16A-4010-BFC8-360ADBE6C0E3}" type="pres">
      <dgm:prSet presAssocID="{9F6DA472-3C58-4BAB-851D-166E3EE318E4}" presName="sp" presStyleCnt="0"/>
      <dgm:spPr/>
    </dgm:pt>
    <dgm:pt modelId="{98DF2318-52F6-4466-A93C-37751D118BB9}" type="pres">
      <dgm:prSet presAssocID="{72B9B28C-8088-48E8-BBAA-44CCFF1B01D0}" presName="composite" presStyleCnt="0"/>
      <dgm:spPr/>
    </dgm:pt>
    <dgm:pt modelId="{DD29C2B8-69EC-4365-AD5A-9DEF9386E95D}" type="pres">
      <dgm:prSet presAssocID="{72B9B28C-8088-48E8-BBAA-44CCFF1B01D0}" presName="parentText" presStyleLbl="align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3AC461-B09F-4D4B-9FF4-1DB51704AE44}" type="pres">
      <dgm:prSet presAssocID="{72B9B28C-8088-48E8-BBAA-44CCFF1B01D0}" presName="descendantText" presStyleLbl="alignAcc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35AD058-EFAF-4731-88AA-1F268B39C68D}" type="pres">
      <dgm:prSet presAssocID="{F9C94AEC-7E47-4A46-980B-3BBDF5F45AEF}" presName="sp" presStyleCnt="0"/>
      <dgm:spPr/>
    </dgm:pt>
    <dgm:pt modelId="{B20F18AE-DCCC-4F2A-9B91-75E9C8320236}" type="pres">
      <dgm:prSet presAssocID="{5DD9F98E-7895-448F-9730-404673ED08E2}" presName="composite" presStyleCnt="0"/>
      <dgm:spPr/>
    </dgm:pt>
    <dgm:pt modelId="{EAA3ADBE-BD47-42C1-8E21-237ACE365341}" type="pres">
      <dgm:prSet presAssocID="{5DD9F98E-7895-448F-9730-404673ED08E2}" presName="parentText" presStyleLbl="align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EAB270-D6D4-49D5-B1B9-1EEF4EE506ED}" type="pres">
      <dgm:prSet presAssocID="{5DD9F98E-7895-448F-9730-404673ED08E2}" presName="descendantText" presStyleLbl="alignAcc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0833A15-A732-4F2C-92A4-B1174598E307}" type="presOf" srcId="{67118E0D-6E74-47DB-9CDE-DEF2453E19FA}" destId="{22532AC8-2310-4D00-BE8B-9A80D14724C5}" srcOrd="0" destOrd="0" presId="urn:microsoft.com/office/officeart/2005/8/layout/chevron2"/>
    <dgm:cxn modelId="{550859AC-1905-442B-8B76-9BFCA7CD9B4C}" srcId="{554064C0-E04F-4077-9068-9297FD2623D3}" destId="{94E3ADD2-F443-4D9A-888E-8564907C5FF6}" srcOrd="0" destOrd="0" parTransId="{1751A800-6BCB-4D95-A0F9-93AED181488F}" sibTransId="{878DB62D-377C-4B9C-8408-4F914D04FA76}"/>
    <dgm:cxn modelId="{8B0C76B8-A444-4889-9009-0A658E84B62C}" srcId="{72B9B28C-8088-48E8-BBAA-44CCFF1B01D0}" destId="{01B5C3B4-7C37-4BED-AF28-9123EDFB62D7}" srcOrd="0" destOrd="0" parTransId="{CB11897F-F41D-42EF-89B8-32A99B0F5556}" sibTransId="{072D7E94-1620-4FCA-86CC-BE7869BF750E}"/>
    <dgm:cxn modelId="{93B0CBC3-F0FD-4A52-9D7A-6C20857932D9}" type="presOf" srcId="{5DD9F98E-7895-448F-9730-404673ED08E2}" destId="{EAA3ADBE-BD47-42C1-8E21-237ACE365341}" srcOrd="0" destOrd="0" presId="urn:microsoft.com/office/officeart/2005/8/layout/chevron2"/>
    <dgm:cxn modelId="{4B2183E4-9C86-4D9A-8C17-B513FDBA70C3}" srcId="{A4E56FC8-923B-44DB-99F1-618BBED2B765}" destId="{5DD9F98E-7895-448F-9730-404673ED08E2}" srcOrd="4" destOrd="0" parTransId="{A77AB1E7-728F-40E8-94D3-9F2561C8B99F}" sibTransId="{A597AE9C-C668-4340-8F99-2605FF6649C3}"/>
    <dgm:cxn modelId="{1C08E29D-D77D-4BD7-B1AC-B4D3DED63E03}" srcId="{A4E56FC8-923B-44DB-99F1-618BBED2B765}" destId="{04529E52-92F5-44FC-A8FE-F586C294C8D9}" srcOrd="1" destOrd="0" parTransId="{FB4FCE7E-555B-48AF-8BE6-9A0560574D5E}" sibTransId="{75E363AD-01EC-44F8-97B0-623A3F853950}"/>
    <dgm:cxn modelId="{BC0AD639-269F-4D1D-8FA8-12E963F2129D}" srcId="{A4E56FC8-923B-44DB-99F1-618BBED2B765}" destId="{72B9B28C-8088-48E8-BBAA-44CCFF1B01D0}" srcOrd="3" destOrd="0" parTransId="{5E391A62-5624-4AB3-B669-800C3DCF8A96}" sibTransId="{F9C94AEC-7E47-4A46-980B-3BBDF5F45AEF}"/>
    <dgm:cxn modelId="{E9B5122B-857A-4397-99BA-E7F3B74A6126}" srcId="{A4E56FC8-923B-44DB-99F1-618BBED2B765}" destId="{FED443D7-C844-4261-9051-A934FF77B751}" srcOrd="0" destOrd="0" parTransId="{F3DAEF44-48C1-479D-95E4-5C345EA0E89D}" sibTransId="{08A861BF-424A-45DD-8457-6FB77F93DBB6}"/>
    <dgm:cxn modelId="{B17D453C-F2C3-4109-A94A-2AA84EAA357B}" type="presOf" srcId="{94E3ADD2-F443-4D9A-888E-8564907C5FF6}" destId="{0303BA92-485D-407A-9E5D-59A92723E10D}" srcOrd="0" destOrd="0" presId="urn:microsoft.com/office/officeart/2005/8/layout/chevron2"/>
    <dgm:cxn modelId="{A0C00916-FC09-4DD6-8BA9-5D8F9ECF5A28}" type="presOf" srcId="{01B5C3B4-7C37-4BED-AF28-9123EDFB62D7}" destId="{DC3AC461-B09F-4D4B-9FF4-1DB51704AE44}" srcOrd="0" destOrd="0" presId="urn:microsoft.com/office/officeart/2005/8/layout/chevron2"/>
    <dgm:cxn modelId="{FA956968-92EE-435F-BD47-486E8497AAFB}" type="presOf" srcId="{FED443D7-C844-4261-9051-A934FF77B751}" destId="{C1049661-6454-4AB4-B2BF-7C86821E9ED1}" srcOrd="0" destOrd="0" presId="urn:microsoft.com/office/officeart/2005/8/layout/chevron2"/>
    <dgm:cxn modelId="{B4275490-9291-4EB9-959B-994974E0CB98}" type="presOf" srcId="{35C743C4-6F42-4131-AD84-986815726143}" destId="{B1EAB270-D6D4-49D5-B1B9-1EEF4EE506ED}" srcOrd="0" destOrd="0" presId="urn:microsoft.com/office/officeart/2005/8/layout/chevron2"/>
    <dgm:cxn modelId="{68D7BEB0-50E6-44D4-8713-C7E320336D17}" srcId="{A4E56FC8-923B-44DB-99F1-618BBED2B765}" destId="{554064C0-E04F-4077-9068-9297FD2623D3}" srcOrd="2" destOrd="0" parTransId="{BC286987-A482-41DE-9D29-020F5A5ED52D}" sibTransId="{9F6DA472-3C58-4BAB-851D-166E3EE318E4}"/>
    <dgm:cxn modelId="{3963CF6E-2221-4D37-ADC2-7A5749FB8E41}" srcId="{04529E52-92F5-44FC-A8FE-F586C294C8D9}" destId="{D70C7F35-3A6C-4337-B6C2-C7FD9C6A5B26}" srcOrd="0" destOrd="0" parTransId="{B2DD2B51-190B-4274-809F-9DDAE11CA519}" sibTransId="{6554548E-AF3A-439E-8695-3550EE59C8C6}"/>
    <dgm:cxn modelId="{BD8EB918-09DC-4157-9906-35E1FFB1CEDB}" type="presOf" srcId="{04529E52-92F5-44FC-A8FE-F586C294C8D9}" destId="{618605E2-4366-4DDF-BE86-E97B26BD8AEE}" srcOrd="0" destOrd="0" presId="urn:microsoft.com/office/officeart/2005/8/layout/chevron2"/>
    <dgm:cxn modelId="{3E720296-7EF4-4EDE-8FAC-511E03E518A0}" type="presOf" srcId="{554064C0-E04F-4077-9068-9297FD2623D3}" destId="{F4898E07-F361-4E9B-AE69-17A3E3A980CB}" srcOrd="0" destOrd="0" presId="urn:microsoft.com/office/officeart/2005/8/layout/chevron2"/>
    <dgm:cxn modelId="{745C7516-67F2-4370-9B0C-558AD5909121}" srcId="{FED443D7-C844-4261-9051-A934FF77B751}" destId="{67118E0D-6E74-47DB-9CDE-DEF2453E19FA}" srcOrd="0" destOrd="0" parTransId="{8563AB2B-D38C-42EF-B171-78D033C03992}" sibTransId="{05B0ED0B-4181-4898-956B-7008AE1D0DA4}"/>
    <dgm:cxn modelId="{B267F531-A87D-4F4D-9C37-90E44DD2C5DC}" type="presOf" srcId="{A4E56FC8-923B-44DB-99F1-618BBED2B765}" destId="{01879AA4-2189-4DB5-A794-3F4A57D2DE91}" srcOrd="0" destOrd="0" presId="urn:microsoft.com/office/officeart/2005/8/layout/chevron2"/>
    <dgm:cxn modelId="{C7BEA8F8-5F03-45E8-8AC7-DB6CEDB6A90E}" type="presOf" srcId="{72B9B28C-8088-48E8-BBAA-44CCFF1B01D0}" destId="{DD29C2B8-69EC-4365-AD5A-9DEF9386E95D}" srcOrd="0" destOrd="0" presId="urn:microsoft.com/office/officeart/2005/8/layout/chevron2"/>
    <dgm:cxn modelId="{676B3248-4EB2-4EB7-B3E9-B3793594C018}" type="presOf" srcId="{D70C7F35-3A6C-4337-B6C2-C7FD9C6A5B26}" destId="{2F72A3EF-EFC3-441F-974A-3FE84E250A13}" srcOrd="0" destOrd="0" presId="urn:microsoft.com/office/officeart/2005/8/layout/chevron2"/>
    <dgm:cxn modelId="{B029BB9D-58DC-4D92-B54F-534179BBFE22}" srcId="{5DD9F98E-7895-448F-9730-404673ED08E2}" destId="{35C743C4-6F42-4131-AD84-986815726143}" srcOrd="0" destOrd="0" parTransId="{4866DEDC-E583-4F4E-B95A-467A77E4A5A0}" sibTransId="{EAA0EE43-C348-43DD-A9AA-BA6371AF9DA0}"/>
    <dgm:cxn modelId="{29A93230-79AF-4FEA-A81E-F2B2D2BF908F}" type="presParOf" srcId="{01879AA4-2189-4DB5-A794-3F4A57D2DE91}" destId="{1ED7EF8B-051D-4D17-9D99-F546EC075C88}" srcOrd="0" destOrd="0" presId="urn:microsoft.com/office/officeart/2005/8/layout/chevron2"/>
    <dgm:cxn modelId="{777440C5-8C4F-4AFF-B66B-8DBA01BEC2E9}" type="presParOf" srcId="{1ED7EF8B-051D-4D17-9D99-F546EC075C88}" destId="{C1049661-6454-4AB4-B2BF-7C86821E9ED1}" srcOrd="0" destOrd="0" presId="urn:microsoft.com/office/officeart/2005/8/layout/chevron2"/>
    <dgm:cxn modelId="{1987B6DD-66BA-43AE-9D33-E60CDDFFD118}" type="presParOf" srcId="{1ED7EF8B-051D-4D17-9D99-F546EC075C88}" destId="{22532AC8-2310-4D00-BE8B-9A80D14724C5}" srcOrd="1" destOrd="0" presId="urn:microsoft.com/office/officeart/2005/8/layout/chevron2"/>
    <dgm:cxn modelId="{E0834903-6127-4DEE-AAB1-1E7FFF9FED62}" type="presParOf" srcId="{01879AA4-2189-4DB5-A794-3F4A57D2DE91}" destId="{FACDE3BA-1B09-47A7-A40E-D495FAF36AA2}" srcOrd="1" destOrd="0" presId="urn:microsoft.com/office/officeart/2005/8/layout/chevron2"/>
    <dgm:cxn modelId="{709E3966-7B5E-411B-902D-66A2ACACDE97}" type="presParOf" srcId="{01879AA4-2189-4DB5-A794-3F4A57D2DE91}" destId="{382C4338-AB95-4A24-96FB-F3453443E844}" srcOrd="2" destOrd="0" presId="urn:microsoft.com/office/officeart/2005/8/layout/chevron2"/>
    <dgm:cxn modelId="{8FB487DE-C508-4CE6-9BDF-2BA4540EDACE}" type="presParOf" srcId="{382C4338-AB95-4A24-96FB-F3453443E844}" destId="{618605E2-4366-4DDF-BE86-E97B26BD8AEE}" srcOrd="0" destOrd="0" presId="urn:microsoft.com/office/officeart/2005/8/layout/chevron2"/>
    <dgm:cxn modelId="{AF3C762D-74B2-43B3-B7F3-971874ADFA5F}" type="presParOf" srcId="{382C4338-AB95-4A24-96FB-F3453443E844}" destId="{2F72A3EF-EFC3-441F-974A-3FE84E250A13}" srcOrd="1" destOrd="0" presId="urn:microsoft.com/office/officeart/2005/8/layout/chevron2"/>
    <dgm:cxn modelId="{C1EA07D7-D7F8-46A2-9C7D-0A7B3B4BB7A0}" type="presParOf" srcId="{01879AA4-2189-4DB5-A794-3F4A57D2DE91}" destId="{5C1871D0-5367-4D43-9A11-0126D52F17DF}" srcOrd="3" destOrd="0" presId="urn:microsoft.com/office/officeart/2005/8/layout/chevron2"/>
    <dgm:cxn modelId="{2681FD5F-D2B7-4375-AB34-5C5DA30764D1}" type="presParOf" srcId="{01879AA4-2189-4DB5-A794-3F4A57D2DE91}" destId="{D5295B30-6496-4576-AE12-AE7B0DE209C8}" srcOrd="4" destOrd="0" presId="urn:microsoft.com/office/officeart/2005/8/layout/chevron2"/>
    <dgm:cxn modelId="{5D535249-4872-48E5-BE16-AE495A41B17A}" type="presParOf" srcId="{D5295B30-6496-4576-AE12-AE7B0DE209C8}" destId="{F4898E07-F361-4E9B-AE69-17A3E3A980CB}" srcOrd="0" destOrd="0" presId="urn:microsoft.com/office/officeart/2005/8/layout/chevron2"/>
    <dgm:cxn modelId="{ECD8B6BE-0418-4EAB-BAF8-A3C6F1A20E30}" type="presParOf" srcId="{D5295B30-6496-4576-AE12-AE7B0DE209C8}" destId="{0303BA92-485D-407A-9E5D-59A92723E10D}" srcOrd="1" destOrd="0" presId="urn:microsoft.com/office/officeart/2005/8/layout/chevron2"/>
    <dgm:cxn modelId="{6A527B14-EBCC-4407-97E1-B5CF82B49BDC}" type="presParOf" srcId="{01879AA4-2189-4DB5-A794-3F4A57D2DE91}" destId="{F4CB0DB2-F16A-4010-BFC8-360ADBE6C0E3}" srcOrd="5" destOrd="0" presId="urn:microsoft.com/office/officeart/2005/8/layout/chevron2"/>
    <dgm:cxn modelId="{A38D9D8E-F75E-4077-8B6A-4BEEDA9EB965}" type="presParOf" srcId="{01879AA4-2189-4DB5-A794-3F4A57D2DE91}" destId="{98DF2318-52F6-4466-A93C-37751D118BB9}" srcOrd="6" destOrd="0" presId="urn:microsoft.com/office/officeart/2005/8/layout/chevron2"/>
    <dgm:cxn modelId="{6E1A259D-62FB-4872-A310-B61130C298B6}" type="presParOf" srcId="{98DF2318-52F6-4466-A93C-37751D118BB9}" destId="{DD29C2B8-69EC-4365-AD5A-9DEF9386E95D}" srcOrd="0" destOrd="0" presId="urn:microsoft.com/office/officeart/2005/8/layout/chevron2"/>
    <dgm:cxn modelId="{A79406E7-DAFD-4A5B-91A7-1FB1ACE18833}" type="presParOf" srcId="{98DF2318-52F6-4466-A93C-37751D118BB9}" destId="{DC3AC461-B09F-4D4B-9FF4-1DB51704AE44}" srcOrd="1" destOrd="0" presId="urn:microsoft.com/office/officeart/2005/8/layout/chevron2"/>
    <dgm:cxn modelId="{3A4E07D6-464F-4FF8-9C68-514DDD172546}" type="presParOf" srcId="{01879AA4-2189-4DB5-A794-3F4A57D2DE91}" destId="{335AD058-EFAF-4731-88AA-1F268B39C68D}" srcOrd="7" destOrd="0" presId="urn:microsoft.com/office/officeart/2005/8/layout/chevron2"/>
    <dgm:cxn modelId="{4ACEC309-A061-4599-B028-D6BE0ECC0E1D}" type="presParOf" srcId="{01879AA4-2189-4DB5-A794-3F4A57D2DE91}" destId="{B20F18AE-DCCC-4F2A-9B91-75E9C8320236}" srcOrd="8" destOrd="0" presId="urn:microsoft.com/office/officeart/2005/8/layout/chevron2"/>
    <dgm:cxn modelId="{C28B8255-C0F3-41F9-AA33-5BC7E090A163}" type="presParOf" srcId="{B20F18AE-DCCC-4F2A-9B91-75E9C8320236}" destId="{EAA3ADBE-BD47-42C1-8E21-237ACE365341}" srcOrd="0" destOrd="0" presId="urn:microsoft.com/office/officeart/2005/8/layout/chevron2"/>
    <dgm:cxn modelId="{DEE9EFDB-5C99-4ADE-B0DE-E1BABE721A4D}" type="presParOf" srcId="{B20F18AE-DCCC-4F2A-9B91-75E9C8320236}" destId="{B1EAB270-D6D4-49D5-B1B9-1EEF4EE506ED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35314D0-EC23-42FD-9390-68580E20E68F}" type="doc">
      <dgm:prSet loTypeId="urn:microsoft.com/office/officeart/2005/8/layout/defaul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BC7EABD4-C12F-4A1F-BDB3-06EC9717F451}">
      <dgm:prSet phldrT="[Текст]" custT="1"/>
      <dgm:spPr/>
      <dgm:t>
        <a:bodyPr/>
        <a:lstStyle/>
        <a:p>
          <a:r>
            <a:rPr lang="ru-RU" sz="2400" u="sng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Специалист </a:t>
          </a:r>
          <a:r>
            <a:rPr lang="ru-RU" sz="2400" u="sng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ТПМПК </a:t>
          </a:r>
          <a:r>
            <a:rPr lang="ru-RU" sz="2400" u="sng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ППМС-центра</a:t>
          </a:r>
        </a:p>
        <a:p>
          <a:endParaRPr lang="ru-RU" sz="24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организация совместной деятельности </a:t>
          </a:r>
        </a:p>
        <a:p>
          <a:r>
            <a: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ТПМПК и ОО</a:t>
          </a:r>
          <a:r>
            <a: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/</a:t>
          </a:r>
          <a:r>
            <a: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ДОО</a:t>
          </a:r>
        </a:p>
        <a:p>
          <a:endParaRPr lang="ru-RU" sz="2400" b="1" dirty="0"/>
        </a:p>
      </dgm:t>
    </dgm:pt>
    <dgm:pt modelId="{DF2805C4-5A19-46E9-B7B6-39219F884D00}" type="parTrans" cxnId="{F79882D4-B1E2-447E-8EAF-CA0E7DACAC42}">
      <dgm:prSet/>
      <dgm:spPr/>
      <dgm:t>
        <a:bodyPr/>
        <a:lstStyle/>
        <a:p>
          <a:endParaRPr lang="ru-RU"/>
        </a:p>
      </dgm:t>
    </dgm:pt>
    <dgm:pt modelId="{95BE8910-7586-4ADE-A667-73308726EC92}" type="sibTrans" cxnId="{F79882D4-B1E2-447E-8EAF-CA0E7DACAC42}">
      <dgm:prSet/>
      <dgm:spPr/>
      <dgm:t>
        <a:bodyPr/>
        <a:lstStyle/>
        <a:p>
          <a:endParaRPr lang="ru-RU"/>
        </a:p>
      </dgm:t>
    </dgm:pt>
    <dgm:pt modelId="{FEE7088E-9951-4846-9ECF-91660E03CC69}">
      <dgm:prSet phldrT="[Текст]" custT="1"/>
      <dgm:spPr/>
      <dgm:t>
        <a:bodyPr/>
        <a:lstStyle/>
        <a:p>
          <a:r>
            <a: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0" u="sng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Председатель </a:t>
          </a:r>
          <a:r>
            <a:rPr lang="ru-RU" sz="2000" b="0" u="sng" dirty="0" err="1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ППк</a:t>
          </a:r>
          <a:r>
            <a:rPr lang="ru-RU" sz="2000" b="0" u="sng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ОО</a:t>
          </a:r>
          <a:r>
            <a:rPr lang="en-US" sz="2000" b="0" u="sng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/ </a:t>
          </a:r>
          <a:r>
            <a:rPr lang="ru-RU" sz="2000" b="0" u="sng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ДОО</a:t>
          </a:r>
        </a:p>
        <a:p>
          <a:r>
            <a:rPr lang="ru-RU" sz="2000" b="0" u="sng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Учитель-логопед     Педагог-психолог     Учитель-дефектолог Социальный педагог             Медицинский работник</a:t>
          </a:r>
        </a:p>
        <a:p>
          <a:endParaRPr lang="ru-RU" sz="2400" dirty="0" smtClean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Проведение экспресс обследования Консультирование участников образовательного процесса</a:t>
          </a:r>
        </a:p>
        <a:p>
          <a:r>
            <a: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Подготовка рекомендаций</a:t>
          </a:r>
          <a:endParaRPr lang="ru-RU" sz="2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4E8712D-9BD7-4A8F-A4BF-19335208F361}" type="parTrans" cxnId="{3B571DAF-0A9F-4E52-BCCD-C85F0D2A6A45}">
      <dgm:prSet/>
      <dgm:spPr/>
      <dgm:t>
        <a:bodyPr/>
        <a:lstStyle/>
        <a:p>
          <a:endParaRPr lang="ru-RU"/>
        </a:p>
      </dgm:t>
    </dgm:pt>
    <dgm:pt modelId="{F12F9C68-231F-41E0-91DF-8887495D6054}" type="sibTrans" cxnId="{3B571DAF-0A9F-4E52-BCCD-C85F0D2A6A45}">
      <dgm:prSet/>
      <dgm:spPr/>
      <dgm:t>
        <a:bodyPr/>
        <a:lstStyle/>
        <a:p>
          <a:endParaRPr lang="ru-RU"/>
        </a:p>
      </dgm:t>
    </dgm:pt>
    <dgm:pt modelId="{70BCD62D-7EDF-4FD3-B90F-9DCD23C1A261}">
      <dgm:prSet phldrT="[Текст]"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ru-RU" sz="2400" u="sng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Обучающиеся</a:t>
          </a:r>
        </a:p>
        <a:p>
          <a:r>
            <a:rPr lang="ru-RU" sz="2400" u="sng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Родители </a:t>
          </a:r>
        </a:p>
        <a:p>
          <a:r>
            <a:rPr lang="ru-RU" sz="2400" u="sng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(законные представители)</a:t>
          </a:r>
        </a:p>
        <a:p>
          <a:endParaRPr lang="ru-RU" sz="2300" dirty="0" smtClean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ru-RU" sz="2400" b="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Получение консультации</a:t>
          </a:r>
        </a:p>
        <a:p>
          <a:r>
            <a:rPr lang="ru-RU" sz="2400" b="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Прохождение обследования</a:t>
          </a:r>
          <a:endParaRPr lang="ru-RU" sz="2400" b="0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93063F0-93EB-44CE-8F67-B8FB6A9BFE01}" type="parTrans" cxnId="{09D838B0-C0C6-4C2E-860C-96A179F636BA}">
      <dgm:prSet/>
      <dgm:spPr/>
      <dgm:t>
        <a:bodyPr/>
        <a:lstStyle/>
        <a:p>
          <a:endParaRPr lang="ru-RU"/>
        </a:p>
      </dgm:t>
    </dgm:pt>
    <dgm:pt modelId="{F05E0871-0751-46CB-ABC3-174477619339}" type="sibTrans" cxnId="{09D838B0-C0C6-4C2E-860C-96A179F636BA}">
      <dgm:prSet/>
      <dgm:spPr/>
      <dgm:t>
        <a:bodyPr/>
        <a:lstStyle/>
        <a:p>
          <a:endParaRPr lang="ru-RU"/>
        </a:p>
      </dgm:t>
    </dgm:pt>
    <dgm:pt modelId="{EB9233BC-312F-4DC9-A565-BFB12F0F60DA}" type="pres">
      <dgm:prSet presAssocID="{635314D0-EC23-42FD-9390-68580E20E68F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4FED732-F8BF-4B9D-A428-4E0F3B3ED5AE}" type="pres">
      <dgm:prSet presAssocID="{BC7EABD4-C12F-4A1F-BDB3-06EC9717F451}" presName="node" presStyleLbl="node1" presStyleIdx="0" presStyleCnt="3" custScaleY="285977" custLinFactNeighborX="-14309" custLinFactNeighborY="-45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A7F076D-17B9-4E5E-B351-9EC8655D8C67}" type="pres">
      <dgm:prSet presAssocID="{95BE8910-7586-4ADE-A667-73308726EC92}" presName="sibTrans" presStyleCnt="0"/>
      <dgm:spPr/>
    </dgm:pt>
    <dgm:pt modelId="{56DC224B-0696-4080-B9D3-4F30CE7A4882}" type="pres">
      <dgm:prSet presAssocID="{FEE7088E-9951-4846-9ECF-91660E03CC69}" presName="node" presStyleLbl="node1" presStyleIdx="1" presStyleCnt="3" custScaleY="28613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5CB803-5FFD-4273-9777-904691064930}" type="pres">
      <dgm:prSet presAssocID="{F12F9C68-231F-41E0-91DF-8887495D6054}" presName="sibTrans" presStyleCnt="0"/>
      <dgm:spPr/>
    </dgm:pt>
    <dgm:pt modelId="{F13B8776-ECFA-4EF6-B47D-24A872C3E8A0}" type="pres">
      <dgm:prSet presAssocID="{70BCD62D-7EDF-4FD3-B90F-9DCD23C1A261}" presName="node" presStyleLbl="node1" presStyleIdx="2" presStyleCnt="3" custScaleX="98942" custScaleY="286380" custLinFactNeighborX="11644" custLinFactNeighborY="-25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B22DC72-5B21-48E7-976F-53FEDBFED432}" type="presOf" srcId="{70BCD62D-7EDF-4FD3-B90F-9DCD23C1A261}" destId="{F13B8776-ECFA-4EF6-B47D-24A872C3E8A0}" srcOrd="0" destOrd="0" presId="urn:microsoft.com/office/officeart/2005/8/layout/default"/>
    <dgm:cxn modelId="{F79882D4-B1E2-447E-8EAF-CA0E7DACAC42}" srcId="{635314D0-EC23-42FD-9390-68580E20E68F}" destId="{BC7EABD4-C12F-4A1F-BDB3-06EC9717F451}" srcOrd="0" destOrd="0" parTransId="{DF2805C4-5A19-46E9-B7B6-39219F884D00}" sibTransId="{95BE8910-7586-4ADE-A667-73308726EC92}"/>
    <dgm:cxn modelId="{3668B68B-8CF5-4BA8-B353-E709EC3B6B8C}" type="presOf" srcId="{FEE7088E-9951-4846-9ECF-91660E03CC69}" destId="{56DC224B-0696-4080-B9D3-4F30CE7A4882}" srcOrd="0" destOrd="0" presId="urn:microsoft.com/office/officeart/2005/8/layout/default"/>
    <dgm:cxn modelId="{EE9D0704-2C8F-4080-868C-F6A0F385034F}" type="presOf" srcId="{BC7EABD4-C12F-4A1F-BDB3-06EC9717F451}" destId="{A4FED732-F8BF-4B9D-A428-4E0F3B3ED5AE}" srcOrd="0" destOrd="0" presId="urn:microsoft.com/office/officeart/2005/8/layout/default"/>
    <dgm:cxn modelId="{3B571DAF-0A9F-4E52-BCCD-C85F0D2A6A45}" srcId="{635314D0-EC23-42FD-9390-68580E20E68F}" destId="{FEE7088E-9951-4846-9ECF-91660E03CC69}" srcOrd="1" destOrd="0" parTransId="{14E8712D-9BD7-4A8F-A4BF-19335208F361}" sibTransId="{F12F9C68-231F-41E0-91DF-8887495D6054}"/>
    <dgm:cxn modelId="{09D838B0-C0C6-4C2E-860C-96A179F636BA}" srcId="{635314D0-EC23-42FD-9390-68580E20E68F}" destId="{70BCD62D-7EDF-4FD3-B90F-9DCD23C1A261}" srcOrd="2" destOrd="0" parTransId="{593063F0-93EB-44CE-8F67-B8FB6A9BFE01}" sibTransId="{F05E0871-0751-46CB-ABC3-174477619339}"/>
    <dgm:cxn modelId="{C0B4C508-DC4F-47FF-A815-DDC6EAE8A501}" type="presOf" srcId="{635314D0-EC23-42FD-9390-68580E20E68F}" destId="{EB9233BC-312F-4DC9-A565-BFB12F0F60DA}" srcOrd="0" destOrd="0" presId="urn:microsoft.com/office/officeart/2005/8/layout/default"/>
    <dgm:cxn modelId="{65961101-4915-4EC2-BBC4-F7BA6DF5C84A}" type="presParOf" srcId="{EB9233BC-312F-4DC9-A565-BFB12F0F60DA}" destId="{A4FED732-F8BF-4B9D-A428-4E0F3B3ED5AE}" srcOrd="0" destOrd="0" presId="urn:microsoft.com/office/officeart/2005/8/layout/default"/>
    <dgm:cxn modelId="{1F164DCC-BA71-4C13-9FC0-8D88DE6C3F45}" type="presParOf" srcId="{EB9233BC-312F-4DC9-A565-BFB12F0F60DA}" destId="{CA7F076D-17B9-4E5E-B351-9EC8655D8C67}" srcOrd="1" destOrd="0" presId="urn:microsoft.com/office/officeart/2005/8/layout/default"/>
    <dgm:cxn modelId="{8959A965-B1E1-4718-BA53-B98D33E8FEA3}" type="presParOf" srcId="{EB9233BC-312F-4DC9-A565-BFB12F0F60DA}" destId="{56DC224B-0696-4080-B9D3-4F30CE7A4882}" srcOrd="2" destOrd="0" presId="urn:microsoft.com/office/officeart/2005/8/layout/default"/>
    <dgm:cxn modelId="{459D4D72-354B-4AE9-85B1-5F7629B93364}" type="presParOf" srcId="{EB9233BC-312F-4DC9-A565-BFB12F0F60DA}" destId="{F45CB803-5FFD-4273-9777-904691064930}" srcOrd="3" destOrd="0" presId="urn:microsoft.com/office/officeart/2005/8/layout/default"/>
    <dgm:cxn modelId="{1E050978-C1DD-425C-89BA-8AD0FEF3653B}" type="presParOf" srcId="{EB9233BC-312F-4DC9-A565-BFB12F0F60DA}" destId="{F13B8776-ECFA-4EF6-B47D-24A872C3E8A0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35314D0-EC23-42FD-9390-68580E20E68F}" type="doc">
      <dgm:prSet loTypeId="urn:microsoft.com/office/officeart/2005/8/layout/defaul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BC7EABD4-C12F-4A1F-BDB3-06EC9717F451}">
      <dgm:prSet phldrT="[Текст]"/>
      <dgm:spPr/>
      <dgm:t>
        <a:bodyPr/>
        <a:lstStyle/>
        <a:p>
          <a:r>
            <a:rPr lang="ru-RU" b="1" dirty="0"/>
            <a:t>Уважение к личности ребенка</a:t>
          </a:r>
        </a:p>
      </dgm:t>
    </dgm:pt>
    <dgm:pt modelId="{DF2805C4-5A19-46E9-B7B6-39219F884D00}" type="parTrans" cxnId="{F79882D4-B1E2-447E-8EAF-CA0E7DACAC42}">
      <dgm:prSet/>
      <dgm:spPr/>
      <dgm:t>
        <a:bodyPr/>
        <a:lstStyle/>
        <a:p>
          <a:endParaRPr lang="ru-RU"/>
        </a:p>
      </dgm:t>
    </dgm:pt>
    <dgm:pt modelId="{95BE8910-7586-4ADE-A667-73308726EC92}" type="sibTrans" cxnId="{F79882D4-B1E2-447E-8EAF-CA0E7DACAC42}">
      <dgm:prSet/>
      <dgm:spPr/>
      <dgm:t>
        <a:bodyPr/>
        <a:lstStyle/>
        <a:p>
          <a:endParaRPr lang="ru-RU"/>
        </a:p>
      </dgm:t>
    </dgm:pt>
    <dgm:pt modelId="{C210E0C4-62DC-43D9-8306-CE73C257C2A7}">
      <dgm:prSet phldrT="[Текст]"/>
      <dgm:spPr/>
      <dgm:t>
        <a:bodyPr/>
        <a:lstStyle/>
        <a:p>
          <a:r>
            <a:rPr lang="ru-RU" b="1" dirty="0"/>
            <a:t>Профессиональная ответственность</a:t>
          </a:r>
        </a:p>
      </dgm:t>
    </dgm:pt>
    <dgm:pt modelId="{C1C023C5-4382-4045-8B9E-71A9B80929D2}" type="parTrans" cxnId="{F871CF2A-5C44-45F4-B12F-7E86418D7CB0}">
      <dgm:prSet/>
      <dgm:spPr/>
      <dgm:t>
        <a:bodyPr/>
        <a:lstStyle/>
        <a:p>
          <a:endParaRPr lang="ru-RU"/>
        </a:p>
      </dgm:t>
    </dgm:pt>
    <dgm:pt modelId="{962A4AA9-275A-4EA2-AB16-78C776324B3B}" type="sibTrans" cxnId="{F871CF2A-5C44-45F4-B12F-7E86418D7CB0}">
      <dgm:prSet/>
      <dgm:spPr/>
      <dgm:t>
        <a:bodyPr/>
        <a:lstStyle/>
        <a:p>
          <a:endParaRPr lang="ru-RU"/>
        </a:p>
      </dgm:t>
    </dgm:pt>
    <dgm:pt modelId="{FEE7088E-9951-4846-9ECF-91660E03CC69}">
      <dgm:prSet phldrT="[Текст]"/>
      <dgm:spPr/>
      <dgm:t>
        <a:bodyPr/>
        <a:lstStyle/>
        <a:p>
          <a:r>
            <a:rPr lang="ru-RU" b="1" dirty="0"/>
            <a:t>Добровольность</a:t>
          </a:r>
          <a:r>
            <a:rPr lang="ru-RU" dirty="0"/>
            <a:t> </a:t>
          </a:r>
        </a:p>
      </dgm:t>
    </dgm:pt>
    <dgm:pt modelId="{14E8712D-9BD7-4A8F-A4BF-19335208F361}" type="parTrans" cxnId="{3B571DAF-0A9F-4E52-BCCD-C85F0D2A6A45}">
      <dgm:prSet/>
      <dgm:spPr/>
      <dgm:t>
        <a:bodyPr/>
        <a:lstStyle/>
        <a:p>
          <a:endParaRPr lang="ru-RU"/>
        </a:p>
      </dgm:t>
    </dgm:pt>
    <dgm:pt modelId="{F12F9C68-231F-41E0-91DF-8887495D6054}" type="sibTrans" cxnId="{3B571DAF-0A9F-4E52-BCCD-C85F0D2A6A45}">
      <dgm:prSet/>
      <dgm:spPr/>
      <dgm:t>
        <a:bodyPr/>
        <a:lstStyle/>
        <a:p>
          <a:endParaRPr lang="ru-RU"/>
        </a:p>
      </dgm:t>
    </dgm:pt>
    <dgm:pt modelId="{70BCD62D-7EDF-4FD3-B90F-9DCD23C1A261}">
      <dgm:prSet phldrT="[Текст]"/>
      <dgm:spPr/>
      <dgm:t>
        <a:bodyPr/>
        <a:lstStyle/>
        <a:p>
          <a:r>
            <a:rPr lang="ru-RU" b="1" dirty="0"/>
            <a:t>Междисциплинарное взаимодействие</a:t>
          </a:r>
        </a:p>
      </dgm:t>
    </dgm:pt>
    <dgm:pt modelId="{593063F0-93EB-44CE-8F67-B8FB6A9BFE01}" type="parTrans" cxnId="{09D838B0-C0C6-4C2E-860C-96A179F636BA}">
      <dgm:prSet/>
      <dgm:spPr/>
      <dgm:t>
        <a:bodyPr/>
        <a:lstStyle/>
        <a:p>
          <a:endParaRPr lang="ru-RU"/>
        </a:p>
      </dgm:t>
    </dgm:pt>
    <dgm:pt modelId="{F05E0871-0751-46CB-ABC3-174477619339}" type="sibTrans" cxnId="{09D838B0-C0C6-4C2E-860C-96A179F636BA}">
      <dgm:prSet/>
      <dgm:spPr/>
      <dgm:t>
        <a:bodyPr/>
        <a:lstStyle/>
        <a:p>
          <a:endParaRPr lang="ru-RU"/>
        </a:p>
      </dgm:t>
    </dgm:pt>
    <dgm:pt modelId="{2D298D7E-6BD9-4EA9-84EF-4C84724E3A9F}">
      <dgm:prSet/>
      <dgm:spPr/>
      <dgm:t>
        <a:bodyPr/>
        <a:lstStyle/>
        <a:p>
          <a:r>
            <a:rPr lang="ru-RU" b="1" dirty="0"/>
            <a:t>Уважение к личности родителя</a:t>
          </a:r>
        </a:p>
      </dgm:t>
    </dgm:pt>
    <dgm:pt modelId="{5237EECD-8212-4B83-A17D-C207C764F476}" type="parTrans" cxnId="{09BB010F-13A7-47A9-995C-C2B5D8D16792}">
      <dgm:prSet/>
      <dgm:spPr/>
      <dgm:t>
        <a:bodyPr/>
        <a:lstStyle/>
        <a:p>
          <a:endParaRPr lang="ru-RU"/>
        </a:p>
      </dgm:t>
    </dgm:pt>
    <dgm:pt modelId="{8B8FAA66-5295-4943-910D-C0DD837953B4}" type="sibTrans" cxnId="{09BB010F-13A7-47A9-995C-C2B5D8D16792}">
      <dgm:prSet/>
      <dgm:spPr/>
      <dgm:t>
        <a:bodyPr/>
        <a:lstStyle/>
        <a:p>
          <a:endParaRPr lang="ru-RU"/>
        </a:p>
      </dgm:t>
    </dgm:pt>
    <dgm:pt modelId="{B82878E8-CD25-4DF6-B1F7-4F1CA3A5559A}">
      <dgm:prSet/>
      <dgm:spPr/>
      <dgm:t>
        <a:bodyPr/>
        <a:lstStyle/>
        <a:p>
          <a:r>
            <a:rPr lang="ru-RU" b="1" dirty="0"/>
            <a:t>Информированное согласие</a:t>
          </a:r>
        </a:p>
      </dgm:t>
    </dgm:pt>
    <dgm:pt modelId="{C321D691-06B5-4EE6-ABB0-1002B422AC46}" type="parTrans" cxnId="{E7C278C3-CCE5-45B5-BE3F-06564B2387E1}">
      <dgm:prSet/>
      <dgm:spPr/>
      <dgm:t>
        <a:bodyPr/>
        <a:lstStyle/>
        <a:p>
          <a:endParaRPr lang="ru-RU"/>
        </a:p>
      </dgm:t>
    </dgm:pt>
    <dgm:pt modelId="{73A29129-7730-4A9F-9C0C-38C7F4797EE8}" type="sibTrans" cxnId="{E7C278C3-CCE5-45B5-BE3F-06564B2387E1}">
      <dgm:prSet/>
      <dgm:spPr/>
      <dgm:t>
        <a:bodyPr/>
        <a:lstStyle/>
        <a:p>
          <a:endParaRPr lang="ru-RU"/>
        </a:p>
      </dgm:t>
    </dgm:pt>
    <dgm:pt modelId="{B5E65466-D52D-4EFB-B3EF-62F2C01AEA26}">
      <dgm:prSet/>
      <dgm:spPr/>
      <dgm:t>
        <a:bodyPr/>
        <a:lstStyle/>
        <a:p>
          <a:r>
            <a:rPr lang="ru-RU" b="1" dirty="0"/>
            <a:t>Партнерство</a:t>
          </a:r>
        </a:p>
      </dgm:t>
    </dgm:pt>
    <dgm:pt modelId="{200A6B4D-6693-4D1C-92FC-5DC2A5F276B5}" type="parTrans" cxnId="{616A1934-D9AB-4C6B-BF0D-3651C367AA27}">
      <dgm:prSet/>
      <dgm:spPr/>
      <dgm:t>
        <a:bodyPr/>
        <a:lstStyle/>
        <a:p>
          <a:endParaRPr lang="ru-RU"/>
        </a:p>
      </dgm:t>
    </dgm:pt>
    <dgm:pt modelId="{6B5A3DAF-1C03-493F-BBD4-4A0C5D592482}" type="sibTrans" cxnId="{616A1934-D9AB-4C6B-BF0D-3651C367AA27}">
      <dgm:prSet/>
      <dgm:spPr/>
      <dgm:t>
        <a:bodyPr/>
        <a:lstStyle/>
        <a:p>
          <a:endParaRPr lang="ru-RU"/>
        </a:p>
      </dgm:t>
    </dgm:pt>
    <dgm:pt modelId="{8F33B466-0051-42E6-A520-1342CA50E9AC}">
      <dgm:prSet phldrT="[Текст]" custT="1"/>
      <dgm:spPr/>
      <dgm:t>
        <a:bodyPr/>
        <a:lstStyle/>
        <a:p>
          <a:r>
            <a:rPr lang="ru-RU" sz="2900" b="1" dirty="0" err="1" smtClean="0"/>
            <a:t>Конфиден</a:t>
          </a:r>
          <a:r>
            <a:rPr lang="ru-RU" sz="2900" b="1" dirty="0" smtClean="0"/>
            <a:t>-</a:t>
          </a:r>
          <a:endParaRPr lang="ru-RU" sz="2900" b="1" dirty="0"/>
        </a:p>
        <a:p>
          <a:r>
            <a:rPr lang="ru-RU" sz="2900" b="1" dirty="0" err="1" smtClean="0"/>
            <a:t>циальность</a:t>
          </a:r>
          <a:endParaRPr lang="ru-RU" sz="2900" b="1" dirty="0"/>
        </a:p>
      </dgm:t>
    </dgm:pt>
    <dgm:pt modelId="{00CB1BC4-7E33-4F39-8648-6BF984B3D44B}" type="sibTrans" cxnId="{4E173364-7C8A-47F5-BF65-F226B265A6AC}">
      <dgm:prSet/>
      <dgm:spPr/>
      <dgm:t>
        <a:bodyPr/>
        <a:lstStyle/>
        <a:p>
          <a:endParaRPr lang="ru-RU"/>
        </a:p>
      </dgm:t>
    </dgm:pt>
    <dgm:pt modelId="{82EE8AD6-C454-47BB-A73D-2ED1F5EEDC83}" type="parTrans" cxnId="{4E173364-7C8A-47F5-BF65-F226B265A6AC}">
      <dgm:prSet/>
      <dgm:spPr/>
      <dgm:t>
        <a:bodyPr/>
        <a:lstStyle/>
        <a:p>
          <a:endParaRPr lang="ru-RU"/>
        </a:p>
      </dgm:t>
    </dgm:pt>
    <dgm:pt modelId="{EB9233BC-312F-4DC9-A565-BFB12F0F60DA}" type="pres">
      <dgm:prSet presAssocID="{635314D0-EC23-42FD-9390-68580E20E68F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07AD9F3-39AE-4254-9811-8A61BD5738B6}" type="pres">
      <dgm:prSet presAssocID="{8F33B466-0051-42E6-A520-1342CA50E9AC}" presName="node" presStyleLbl="node1" presStyleIdx="0" presStyleCnt="8" custScaleX="9893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7FC894-DE2C-467B-B3E2-4A988A571135}" type="pres">
      <dgm:prSet presAssocID="{00CB1BC4-7E33-4F39-8648-6BF984B3D44B}" presName="sibTrans" presStyleCnt="0"/>
      <dgm:spPr/>
    </dgm:pt>
    <dgm:pt modelId="{A4FED732-F8BF-4B9D-A428-4E0F3B3ED5AE}" type="pres">
      <dgm:prSet presAssocID="{BC7EABD4-C12F-4A1F-BDB3-06EC9717F451}" presName="node" presStyleLbl="node1" presStyleIdx="1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A7F076D-17B9-4E5E-B351-9EC8655D8C67}" type="pres">
      <dgm:prSet presAssocID="{95BE8910-7586-4ADE-A667-73308726EC92}" presName="sibTrans" presStyleCnt="0"/>
      <dgm:spPr/>
    </dgm:pt>
    <dgm:pt modelId="{0AB78FB9-1A61-4B31-B142-2E4D83FC6AE8}" type="pres">
      <dgm:prSet presAssocID="{2D298D7E-6BD9-4EA9-84EF-4C84724E3A9F}" presName="node" presStyleLbl="node1" presStyleIdx="2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1D8A092-1EB3-43E3-91F2-F9A044F6DBAC}" type="pres">
      <dgm:prSet presAssocID="{8B8FAA66-5295-4943-910D-C0DD837953B4}" presName="sibTrans" presStyleCnt="0"/>
      <dgm:spPr/>
    </dgm:pt>
    <dgm:pt modelId="{91E79ACB-3792-4D3A-8B3B-AFA07945CA42}" type="pres">
      <dgm:prSet presAssocID="{C210E0C4-62DC-43D9-8306-CE73C257C2A7}" presName="node" presStyleLbl="node1" presStyleIdx="3" presStyleCnt="8" custLinFactNeighborX="3871" custLinFactNeighborY="-13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B2BD8F-19EB-4275-A173-C23FE6C102AF}" type="pres">
      <dgm:prSet presAssocID="{962A4AA9-275A-4EA2-AB16-78C776324B3B}" presName="sibTrans" presStyleCnt="0"/>
      <dgm:spPr/>
    </dgm:pt>
    <dgm:pt modelId="{C44853E1-F43F-4951-9AF2-7A071CD8E25E}" type="pres">
      <dgm:prSet presAssocID="{B82878E8-CD25-4DF6-B1F7-4F1CA3A5559A}" presName="node" presStyleLbl="node1" presStyleIdx="4" presStyleCnt="8" custLinFactNeighborX="3262" custLinFactNeighborY="42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2DEC34-7D67-4CA4-8536-0884B749249D}" type="pres">
      <dgm:prSet presAssocID="{73A29129-7730-4A9F-9C0C-38C7F4797EE8}" presName="sibTrans" presStyleCnt="0"/>
      <dgm:spPr/>
    </dgm:pt>
    <dgm:pt modelId="{56DC224B-0696-4080-B9D3-4F30CE7A4882}" type="pres">
      <dgm:prSet presAssocID="{FEE7088E-9951-4846-9ECF-91660E03CC69}" presName="node" presStyleLbl="node1" presStyleIdx="5" presStyleCnt="8" custLinFactNeighborX="2447" custLinFactNeighborY="42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5CB803-5FFD-4273-9777-904691064930}" type="pres">
      <dgm:prSet presAssocID="{F12F9C68-231F-41E0-91DF-8887495D6054}" presName="sibTrans" presStyleCnt="0"/>
      <dgm:spPr/>
    </dgm:pt>
    <dgm:pt modelId="{F13B8776-ECFA-4EF6-B47D-24A872C3E8A0}" type="pres">
      <dgm:prSet presAssocID="{70BCD62D-7EDF-4FD3-B90F-9DCD23C1A261}" presName="node" presStyleLbl="node1" presStyleIdx="6" presStyleCnt="8" custScaleX="1017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5FB4FDD-DBEA-4605-B1C5-543EC1E1B913}" type="pres">
      <dgm:prSet presAssocID="{F05E0871-0751-46CB-ABC3-174477619339}" presName="sibTrans" presStyleCnt="0"/>
      <dgm:spPr/>
    </dgm:pt>
    <dgm:pt modelId="{D80B1533-A740-459E-8B62-417D10D65FDE}" type="pres">
      <dgm:prSet presAssocID="{B5E65466-D52D-4EFB-B3EF-62F2C01AEA26}" presName="node" presStyleLbl="node1" presStyleIdx="7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7C278C3-CCE5-45B5-BE3F-06564B2387E1}" srcId="{635314D0-EC23-42FD-9390-68580E20E68F}" destId="{B82878E8-CD25-4DF6-B1F7-4F1CA3A5559A}" srcOrd="4" destOrd="0" parTransId="{C321D691-06B5-4EE6-ABB0-1002B422AC46}" sibTransId="{73A29129-7730-4A9F-9C0C-38C7F4797EE8}"/>
    <dgm:cxn modelId="{09BB010F-13A7-47A9-995C-C2B5D8D16792}" srcId="{635314D0-EC23-42FD-9390-68580E20E68F}" destId="{2D298D7E-6BD9-4EA9-84EF-4C84724E3A9F}" srcOrd="2" destOrd="0" parTransId="{5237EECD-8212-4B83-A17D-C207C764F476}" sibTransId="{8B8FAA66-5295-4943-910D-C0DD837953B4}"/>
    <dgm:cxn modelId="{C0B4C508-DC4F-47FF-A815-DDC6EAE8A501}" type="presOf" srcId="{635314D0-EC23-42FD-9390-68580E20E68F}" destId="{EB9233BC-312F-4DC9-A565-BFB12F0F60DA}" srcOrd="0" destOrd="0" presId="urn:microsoft.com/office/officeart/2005/8/layout/default"/>
    <dgm:cxn modelId="{F79882D4-B1E2-447E-8EAF-CA0E7DACAC42}" srcId="{635314D0-EC23-42FD-9390-68580E20E68F}" destId="{BC7EABD4-C12F-4A1F-BDB3-06EC9717F451}" srcOrd="1" destOrd="0" parTransId="{DF2805C4-5A19-46E9-B7B6-39219F884D00}" sibTransId="{95BE8910-7586-4ADE-A667-73308726EC92}"/>
    <dgm:cxn modelId="{EE9D0704-2C8F-4080-868C-F6A0F385034F}" type="presOf" srcId="{BC7EABD4-C12F-4A1F-BDB3-06EC9717F451}" destId="{A4FED732-F8BF-4B9D-A428-4E0F3B3ED5AE}" srcOrd="0" destOrd="0" presId="urn:microsoft.com/office/officeart/2005/8/layout/default"/>
    <dgm:cxn modelId="{4B49B425-1567-4BF7-A0FF-9BDACA20FF64}" type="presOf" srcId="{B82878E8-CD25-4DF6-B1F7-4F1CA3A5559A}" destId="{C44853E1-F43F-4951-9AF2-7A071CD8E25E}" srcOrd="0" destOrd="0" presId="urn:microsoft.com/office/officeart/2005/8/layout/default"/>
    <dgm:cxn modelId="{355E85F3-E70D-4E5C-A783-2F7710C5D612}" type="presOf" srcId="{2D298D7E-6BD9-4EA9-84EF-4C84724E3A9F}" destId="{0AB78FB9-1A61-4B31-B142-2E4D83FC6AE8}" srcOrd="0" destOrd="0" presId="urn:microsoft.com/office/officeart/2005/8/layout/default"/>
    <dgm:cxn modelId="{D312343B-0041-4A7A-B3F5-FB1BAD966396}" type="presOf" srcId="{8F33B466-0051-42E6-A520-1342CA50E9AC}" destId="{F07AD9F3-39AE-4254-9811-8A61BD5738B6}" srcOrd="0" destOrd="0" presId="urn:microsoft.com/office/officeart/2005/8/layout/default"/>
    <dgm:cxn modelId="{3668B68B-8CF5-4BA8-B353-E709EC3B6B8C}" type="presOf" srcId="{FEE7088E-9951-4846-9ECF-91660E03CC69}" destId="{56DC224B-0696-4080-B9D3-4F30CE7A4882}" srcOrd="0" destOrd="0" presId="urn:microsoft.com/office/officeart/2005/8/layout/default"/>
    <dgm:cxn modelId="{4E173364-7C8A-47F5-BF65-F226B265A6AC}" srcId="{635314D0-EC23-42FD-9390-68580E20E68F}" destId="{8F33B466-0051-42E6-A520-1342CA50E9AC}" srcOrd="0" destOrd="0" parTransId="{82EE8AD6-C454-47BB-A73D-2ED1F5EEDC83}" sibTransId="{00CB1BC4-7E33-4F39-8648-6BF984B3D44B}"/>
    <dgm:cxn modelId="{3B22DC72-5B21-48E7-976F-53FEDBFED432}" type="presOf" srcId="{70BCD62D-7EDF-4FD3-B90F-9DCD23C1A261}" destId="{F13B8776-ECFA-4EF6-B47D-24A872C3E8A0}" srcOrd="0" destOrd="0" presId="urn:microsoft.com/office/officeart/2005/8/layout/default"/>
    <dgm:cxn modelId="{D9508DB1-4330-4835-B117-9B7CC1C3B940}" type="presOf" srcId="{C210E0C4-62DC-43D9-8306-CE73C257C2A7}" destId="{91E79ACB-3792-4D3A-8B3B-AFA07945CA42}" srcOrd="0" destOrd="0" presId="urn:microsoft.com/office/officeart/2005/8/layout/default"/>
    <dgm:cxn modelId="{7E5AE971-8890-4070-80F6-3DF56DA3ADD2}" type="presOf" srcId="{B5E65466-D52D-4EFB-B3EF-62F2C01AEA26}" destId="{D80B1533-A740-459E-8B62-417D10D65FDE}" srcOrd="0" destOrd="0" presId="urn:microsoft.com/office/officeart/2005/8/layout/default"/>
    <dgm:cxn modelId="{F871CF2A-5C44-45F4-B12F-7E86418D7CB0}" srcId="{635314D0-EC23-42FD-9390-68580E20E68F}" destId="{C210E0C4-62DC-43D9-8306-CE73C257C2A7}" srcOrd="3" destOrd="0" parTransId="{C1C023C5-4382-4045-8B9E-71A9B80929D2}" sibTransId="{962A4AA9-275A-4EA2-AB16-78C776324B3B}"/>
    <dgm:cxn modelId="{3B571DAF-0A9F-4E52-BCCD-C85F0D2A6A45}" srcId="{635314D0-EC23-42FD-9390-68580E20E68F}" destId="{FEE7088E-9951-4846-9ECF-91660E03CC69}" srcOrd="5" destOrd="0" parTransId="{14E8712D-9BD7-4A8F-A4BF-19335208F361}" sibTransId="{F12F9C68-231F-41E0-91DF-8887495D6054}"/>
    <dgm:cxn modelId="{616A1934-D9AB-4C6B-BF0D-3651C367AA27}" srcId="{635314D0-EC23-42FD-9390-68580E20E68F}" destId="{B5E65466-D52D-4EFB-B3EF-62F2C01AEA26}" srcOrd="7" destOrd="0" parTransId="{200A6B4D-6693-4D1C-92FC-5DC2A5F276B5}" sibTransId="{6B5A3DAF-1C03-493F-BBD4-4A0C5D592482}"/>
    <dgm:cxn modelId="{09D838B0-C0C6-4C2E-860C-96A179F636BA}" srcId="{635314D0-EC23-42FD-9390-68580E20E68F}" destId="{70BCD62D-7EDF-4FD3-B90F-9DCD23C1A261}" srcOrd="6" destOrd="0" parTransId="{593063F0-93EB-44CE-8F67-B8FB6A9BFE01}" sibTransId="{F05E0871-0751-46CB-ABC3-174477619339}"/>
    <dgm:cxn modelId="{B26DCFAA-5A5A-4C7A-B694-3C8714CCF870}" type="presParOf" srcId="{EB9233BC-312F-4DC9-A565-BFB12F0F60DA}" destId="{F07AD9F3-39AE-4254-9811-8A61BD5738B6}" srcOrd="0" destOrd="0" presId="urn:microsoft.com/office/officeart/2005/8/layout/default"/>
    <dgm:cxn modelId="{A2D9478E-E182-4B18-93A7-C00AAB483AAE}" type="presParOf" srcId="{EB9233BC-312F-4DC9-A565-BFB12F0F60DA}" destId="{B77FC894-DE2C-467B-B3E2-4A988A571135}" srcOrd="1" destOrd="0" presId="urn:microsoft.com/office/officeart/2005/8/layout/default"/>
    <dgm:cxn modelId="{65961101-4915-4EC2-BBC4-F7BA6DF5C84A}" type="presParOf" srcId="{EB9233BC-312F-4DC9-A565-BFB12F0F60DA}" destId="{A4FED732-F8BF-4B9D-A428-4E0F3B3ED5AE}" srcOrd="2" destOrd="0" presId="urn:microsoft.com/office/officeart/2005/8/layout/default"/>
    <dgm:cxn modelId="{1F164DCC-BA71-4C13-9FC0-8D88DE6C3F45}" type="presParOf" srcId="{EB9233BC-312F-4DC9-A565-BFB12F0F60DA}" destId="{CA7F076D-17B9-4E5E-B351-9EC8655D8C67}" srcOrd="3" destOrd="0" presId="urn:microsoft.com/office/officeart/2005/8/layout/default"/>
    <dgm:cxn modelId="{FC9613D5-DE1D-4356-82FC-6FA71FC7A64D}" type="presParOf" srcId="{EB9233BC-312F-4DC9-A565-BFB12F0F60DA}" destId="{0AB78FB9-1A61-4B31-B142-2E4D83FC6AE8}" srcOrd="4" destOrd="0" presId="urn:microsoft.com/office/officeart/2005/8/layout/default"/>
    <dgm:cxn modelId="{B233DDA7-6CC2-4FA1-865A-A0074A648353}" type="presParOf" srcId="{EB9233BC-312F-4DC9-A565-BFB12F0F60DA}" destId="{F1D8A092-1EB3-43E3-91F2-F9A044F6DBAC}" srcOrd="5" destOrd="0" presId="urn:microsoft.com/office/officeart/2005/8/layout/default"/>
    <dgm:cxn modelId="{EAC167D9-BDBC-460B-B206-AEBFC9CE9E8F}" type="presParOf" srcId="{EB9233BC-312F-4DC9-A565-BFB12F0F60DA}" destId="{91E79ACB-3792-4D3A-8B3B-AFA07945CA42}" srcOrd="6" destOrd="0" presId="urn:microsoft.com/office/officeart/2005/8/layout/default"/>
    <dgm:cxn modelId="{B06C9140-9626-4A30-8B4B-75BD1316C9BD}" type="presParOf" srcId="{EB9233BC-312F-4DC9-A565-BFB12F0F60DA}" destId="{5FB2BD8F-19EB-4275-A173-C23FE6C102AF}" srcOrd="7" destOrd="0" presId="urn:microsoft.com/office/officeart/2005/8/layout/default"/>
    <dgm:cxn modelId="{327F417B-73A0-47CE-AC1A-E8D72CCD8B85}" type="presParOf" srcId="{EB9233BC-312F-4DC9-A565-BFB12F0F60DA}" destId="{C44853E1-F43F-4951-9AF2-7A071CD8E25E}" srcOrd="8" destOrd="0" presId="urn:microsoft.com/office/officeart/2005/8/layout/default"/>
    <dgm:cxn modelId="{9BC95C49-4447-48B4-8ACC-6ED9DF7E2ADF}" type="presParOf" srcId="{EB9233BC-312F-4DC9-A565-BFB12F0F60DA}" destId="{6F2DEC34-7D67-4CA4-8536-0884B749249D}" srcOrd="9" destOrd="0" presId="urn:microsoft.com/office/officeart/2005/8/layout/default"/>
    <dgm:cxn modelId="{8959A965-B1E1-4718-BA53-B98D33E8FEA3}" type="presParOf" srcId="{EB9233BC-312F-4DC9-A565-BFB12F0F60DA}" destId="{56DC224B-0696-4080-B9D3-4F30CE7A4882}" srcOrd="10" destOrd="0" presId="urn:microsoft.com/office/officeart/2005/8/layout/default"/>
    <dgm:cxn modelId="{459D4D72-354B-4AE9-85B1-5F7629B93364}" type="presParOf" srcId="{EB9233BC-312F-4DC9-A565-BFB12F0F60DA}" destId="{F45CB803-5FFD-4273-9777-904691064930}" srcOrd="11" destOrd="0" presId="urn:microsoft.com/office/officeart/2005/8/layout/default"/>
    <dgm:cxn modelId="{1E050978-C1DD-425C-89BA-8AD0FEF3653B}" type="presParOf" srcId="{EB9233BC-312F-4DC9-A565-BFB12F0F60DA}" destId="{F13B8776-ECFA-4EF6-B47D-24A872C3E8A0}" srcOrd="12" destOrd="0" presId="urn:microsoft.com/office/officeart/2005/8/layout/default"/>
    <dgm:cxn modelId="{DD8877C6-3840-437C-B24E-88F28ED86391}" type="presParOf" srcId="{EB9233BC-312F-4DC9-A565-BFB12F0F60DA}" destId="{F5FB4FDD-DBEA-4605-B1C5-543EC1E1B913}" srcOrd="13" destOrd="0" presId="urn:microsoft.com/office/officeart/2005/8/layout/default"/>
    <dgm:cxn modelId="{D86BD0C1-56D7-4B67-A334-0649D844D6E9}" type="presParOf" srcId="{EB9233BC-312F-4DC9-A565-BFB12F0F60DA}" destId="{D80B1533-A740-459E-8B62-417D10D65FDE}" srcOrd="1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35314D0-EC23-42FD-9390-68580E20E68F}" type="doc">
      <dgm:prSet loTypeId="urn:microsoft.com/office/officeart/2005/8/layout/defaul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BC7EABD4-C12F-4A1F-BDB3-06EC9717F451}">
      <dgm:prSet phldrT="[Текст]" custT="1"/>
      <dgm:spPr/>
      <dgm:t>
        <a:bodyPr/>
        <a:lstStyle/>
        <a:p>
          <a:r>
            <a:rPr lang="ru-RU" sz="4000" b="1" dirty="0" smtClean="0"/>
            <a:t>2024 год</a:t>
          </a:r>
          <a:endParaRPr lang="ru-RU" sz="4000" b="1" dirty="0"/>
        </a:p>
      </dgm:t>
    </dgm:pt>
    <dgm:pt modelId="{DF2805C4-5A19-46E9-B7B6-39219F884D00}" type="parTrans" cxnId="{F79882D4-B1E2-447E-8EAF-CA0E7DACAC42}">
      <dgm:prSet/>
      <dgm:spPr/>
      <dgm:t>
        <a:bodyPr/>
        <a:lstStyle/>
        <a:p>
          <a:endParaRPr lang="ru-RU"/>
        </a:p>
      </dgm:t>
    </dgm:pt>
    <dgm:pt modelId="{95BE8910-7586-4ADE-A667-73308726EC92}" type="sibTrans" cxnId="{F79882D4-B1E2-447E-8EAF-CA0E7DACAC42}">
      <dgm:prSet/>
      <dgm:spPr/>
      <dgm:t>
        <a:bodyPr/>
        <a:lstStyle/>
        <a:p>
          <a:endParaRPr lang="ru-RU"/>
        </a:p>
      </dgm:t>
    </dgm:pt>
    <dgm:pt modelId="{FEE7088E-9951-4846-9ECF-91660E03CC69}">
      <dgm:prSet phldrT="[Текст]" custT="1"/>
      <dgm:spPr/>
      <dgm:t>
        <a:bodyPr/>
        <a:lstStyle/>
        <a:p>
          <a:r>
            <a:rPr lang="ru-RU" sz="6300" dirty="0" smtClean="0"/>
            <a:t> </a:t>
          </a:r>
          <a:r>
            <a:rPr lang="ru-RU" sz="4000" b="1" dirty="0" smtClean="0"/>
            <a:t>2026 год</a:t>
          </a:r>
        </a:p>
        <a:p>
          <a:r>
            <a:rPr lang="ru-RU" sz="2800" b="1" dirty="0" smtClean="0"/>
            <a:t>Плановый период</a:t>
          </a:r>
          <a:endParaRPr lang="ru-RU" sz="2800" b="1" dirty="0"/>
        </a:p>
      </dgm:t>
    </dgm:pt>
    <dgm:pt modelId="{14E8712D-9BD7-4A8F-A4BF-19335208F361}" type="parTrans" cxnId="{3B571DAF-0A9F-4E52-BCCD-C85F0D2A6A45}">
      <dgm:prSet/>
      <dgm:spPr/>
      <dgm:t>
        <a:bodyPr/>
        <a:lstStyle/>
        <a:p>
          <a:endParaRPr lang="ru-RU"/>
        </a:p>
      </dgm:t>
    </dgm:pt>
    <dgm:pt modelId="{F12F9C68-231F-41E0-91DF-8887495D6054}" type="sibTrans" cxnId="{3B571DAF-0A9F-4E52-BCCD-C85F0D2A6A45}">
      <dgm:prSet/>
      <dgm:spPr/>
      <dgm:t>
        <a:bodyPr/>
        <a:lstStyle/>
        <a:p>
          <a:endParaRPr lang="ru-RU"/>
        </a:p>
      </dgm:t>
    </dgm:pt>
    <dgm:pt modelId="{70BCD62D-7EDF-4FD3-B90F-9DCD23C1A261}">
      <dgm:prSet phldrT="[Текст]"/>
      <dgm:spPr/>
      <dgm:t>
        <a:bodyPr/>
        <a:lstStyle/>
        <a:p>
          <a:r>
            <a:rPr lang="ru-RU" b="1" dirty="0" smtClean="0"/>
            <a:t>5147</a:t>
          </a:r>
          <a:endParaRPr lang="ru-RU" b="1" dirty="0"/>
        </a:p>
      </dgm:t>
    </dgm:pt>
    <dgm:pt modelId="{593063F0-93EB-44CE-8F67-B8FB6A9BFE01}" type="parTrans" cxnId="{09D838B0-C0C6-4C2E-860C-96A179F636BA}">
      <dgm:prSet/>
      <dgm:spPr/>
      <dgm:t>
        <a:bodyPr/>
        <a:lstStyle/>
        <a:p>
          <a:endParaRPr lang="ru-RU"/>
        </a:p>
      </dgm:t>
    </dgm:pt>
    <dgm:pt modelId="{F05E0871-0751-46CB-ABC3-174477619339}" type="sibTrans" cxnId="{09D838B0-C0C6-4C2E-860C-96A179F636BA}">
      <dgm:prSet/>
      <dgm:spPr/>
      <dgm:t>
        <a:bodyPr/>
        <a:lstStyle/>
        <a:p>
          <a:endParaRPr lang="ru-RU"/>
        </a:p>
      </dgm:t>
    </dgm:pt>
    <dgm:pt modelId="{2D298D7E-6BD9-4EA9-84EF-4C84724E3A9F}">
      <dgm:prSet custT="1"/>
      <dgm:spPr/>
      <dgm:t>
        <a:bodyPr/>
        <a:lstStyle/>
        <a:p>
          <a:r>
            <a:rPr lang="ru-RU" sz="4000" b="1" dirty="0" smtClean="0"/>
            <a:t>2025 год</a:t>
          </a:r>
          <a:endParaRPr lang="ru-RU" sz="4000" b="1" dirty="0"/>
        </a:p>
      </dgm:t>
    </dgm:pt>
    <dgm:pt modelId="{5237EECD-8212-4B83-A17D-C207C764F476}" type="parTrans" cxnId="{09BB010F-13A7-47A9-995C-C2B5D8D16792}">
      <dgm:prSet/>
      <dgm:spPr/>
      <dgm:t>
        <a:bodyPr/>
        <a:lstStyle/>
        <a:p>
          <a:endParaRPr lang="ru-RU"/>
        </a:p>
      </dgm:t>
    </dgm:pt>
    <dgm:pt modelId="{8B8FAA66-5295-4943-910D-C0DD837953B4}" type="sibTrans" cxnId="{09BB010F-13A7-47A9-995C-C2B5D8D16792}">
      <dgm:prSet/>
      <dgm:spPr/>
      <dgm:t>
        <a:bodyPr/>
        <a:lstStyle/>
        <a:p>
          <a:endParaRPr lang="ru-RU"/>
        </a:p>
      </dgm:t>
    </dgm:pt>
    <dgm:pt modelId="{CFCB2334-C74D-43F8-B416-8B9B8EA58F71}">
      <dgm:prSet/>
      <dgm:spPr/>
      <dgm:t>
        <a:bodyPr/>
        <a:lstStyle/>
        <a:p>
          <a:r>
            <a:rPr lang="ru-RU" b="1" dirty="0" smtClean="0"/>
            <a:t>5806</a:t>
          </a:r>
          <a:endParaRPr lang="ru-RU" b="1" dirty="0"/>
        </a:p>
      </dgm:t>
    </dgm:pt>
    <dgm:pt modelId="{5729AF52-4A4F-4438-90F7-E6E0160BA574}" type="parTrans" cxnId="{8151BE89-2F2B-4258-ACE2-BEB698443F05}">
      <dgm:prSet/>
      <dgm:spPr/>
      <dgm:t>
        <a:bodyPr/>
        <a:lstStyle/>
        <a:p>
          <a:endParaRPr lang="ru-RU"/>
        </a:p>
      </dgm:t>
    </dgm:pt>
    <dgm:pt modelId="{A62CB9B0-3272-4F93-9601-DEA97EE834F4}" type="sibTrans" cxnId="{8151BE89-2F2B-4258-ACE2-BEB698443F05}">
      <dgm:prSet/>
      <dgm:spPr/>
      <dgm:t>
        <a:bodyPr/>
        <a:lstStyle/>
        <a:p>
          <a:endParaRPr lang="ru-RU"/>
        </a:p>
      </dgm:t>
    </dgm:pt>
    <dgm:pt modelId="{21DA2E76-A07A-4A40-AB36-FE99B0076F27}">
      <dgm:prSet phldrT="[Текст]"/>
      <dgm:spPr/>
      <dgm:t>
        <a:bodyPr/>
        <a:lstStyle/>
        <a:p>
          <a:r>
            <a:rPr lang="ru-RU" b="1" dirty="0" smtClean="0"/>
            <a:t>6382</a:t>
          </a:r>
          <a:endParaRPr lang="ru-RU" b="1" dirty="0"/>
        </a:p>
      </dgm:t>
    </dgm:pt>
    <dgm:pt modelId="{CB6DAA7C-C33B-4809-9C41-582DE70CC368}" type="parTrans" cxnId="{A2D883D6-4D44-400F-9534-C8BF84DC497B}">
      <dgm:prSet/>
      <dgm:spPr/>
      <dgm:t>
        <a:bodyPr/>
        <a:lstStyle/>
        <a:p>
          <a:endParaRPr lang="ru-RU"/>
        </a:p>
      </dgm:t>
    </dgm:pt>
    <dgm:pt modelId="{F5403E20-E716-4231-9825-2F471E1963D4}" type="sibTrans" cxnId="{A2D883D6-4D44-400F-9534-C8BF84DC497B}">
      <dgm:prSet/>
      <dgm:spPr/>
      <dgm:t>
        <a:bodyPr/>
        <a:lstStyle/>
        <a:p>
          <a:endParaRPr lang="ru-RU"/>
        </a:p>
      </dgm:t>
    </dgm:pt>
    <dgm:pt modelId="{EB9233BC-312F-4DC9-A565-BFB12F0F60DA}" type="pres">
      <dgm:prSet presAssocID="{635314D0-EC23-42FD-9390-68580E20E68F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4FED732-F8BF-4B9D-A428-4E0F3B3ED5AE}" type="pres">
      <dgm:prSet presAssocID="{BC7EABD4-C12F-4A1F-BDB3-06EC9717F451}" presName="node" presStyleLbl="node1" presStyleIdx="0" presStyleCnt="6" custScaleX="115236" custScaleY="96808" custLinFactNeighborX="3054" custLinFactNeighborY="-27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A7F076D-17B9-4E5E-B351-9EC8655D8C67}" type="pres">
      <dgm:prSet presAssocID="{95BE8910-7586-4ADE-A667-73308726EC92}" presName="sibTrans" presStyleCnt="0"/>
      <dgm:spPr/>
    </dgm:pt>
    <dgm:pt modelId="{0AB78FB9-1A61-4B31-B142-2E4D83FC6AE8}" type="pres">
      <dgm:prSet presAssocID="{2D298D7E-6BD9-4EA9-84EF-4C84724E3A9F}" presName="node" presStyleLbl="node1" presStyleIdx="1" presStyleCnt="6" custScaleX="111337" custScaleY="96849" custLinFactNeighborX="216" custLinFactNeighborY="194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1D8A092-1EB3-43E3-91F2-F9A044F6DBAC}" type="pres">
      <dgm:prSet presAssocID="{8B8FAA66-5295-4943-910D-C0DD837953B4}" presName="sibTrans" presStyleCnt="0"/>
      <dgm:spPr/>
    </dgm:pt>
    <dgm:pt modelId="{56DC224B-0696-4080-B9D3-4F30CE7A4882}" type="pres">
      <dgm:prSet presAssocID="{FEE7088E-9951-4846-9ECF-91660E03CC69}" presName="node" presStyleLbl="node1" presStyleIdx="2" presStyleCnt="6" custScaleX="108911" custScaleY="95321" custLinFactNeighborX="-3655" custLinFactNeighborY="109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5CB803-5FFD-4273-9777-904691064930}" type="pres">
      <dgm:prSet presAssocID="{F12F9C68-231F-41E0-91DF-8887495D6054}" presName="sibTrans" presStyleCnt="0"/>
      <dgm:spPr/>
    </dgm:pt>
    <dgm:pt modelId="{F13B8776-ECFA-4EF6-B47D-24A872C3E8A0}" type="pres">
      <dgm:prSet presAssocID="{70BCD62D-7EDF-4FD3-B90F-9DCD23C1A261}" presName="node" presStyleLbl="node1" presStyleIdx="3" presStyleCnt="6" custScaleX="116321" custScaleY="10041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1FDF56-C1D9-496A-AEED-A212F483C69B}" type="pres">
      <dgm:prSet presAssocID="{F05E0871-0751-46CB-ABC3-174477619339}" presName="sibTrans" presStyleCnt="0"/>
      <dgm:spPr/>
    </dgm:pt>
    <dgm:pt modelId="{07126EA4-BA2C-4C0E-8F0F-4CA22304A7B1}" type="pres">
      <dgm:prSet presAssocID="{CFCB2334-C74D-43F8-B416-8B9B8EA58F71}" presName="node" presStyleLbl="node1" presStyleIdx="4" presStyleCnt="6" custScaleX="110464" custLinFactNeighborX="-1527" custLinFactNeighborY="-17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0788F9-A591-4F36-9C84-656715AB9772}" type="pres">
      <dgm:prSet presAssocID="{A62CB9B0-3272-4F93-9601-DEA97EE834F4}" presName="sibTrans" presStyleCnt="0"/>
      <dgm:spPr/>
    </dgm:pt>
    <dgm:pt modelId="{9B5931D8-05D9-4D52-8B19-2D7058D88C50}" type="pres">
      <dgm:prSet presAssocID="{21DA2E76-A07A-4A40-AB36-FE99B0076F27}" presName="node" presStyleLbl="node1" presStyleIdx="5" presStyleCnt="6" custScaleX="108107" custScaleY="111408" custLinFactNeighborX="-3176" custLinFactNeighborY="162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9BB010F-13A7-47A9-995C-C2B5D8D16792}" srcId="{635314D0-EC23-42FD-9390-68580E20E68F}" destId="{2D298D7E-6BD9-4EA9-84EF-4C84724E3A9F}" srcOrd="1" destOrd="0" parTransId="{5237EECD-8212-4B83-A17D-C207C764F476}" sibTransId="{8B8FAA66-5295-4943-910D-C0DD837953B4}"/>
    <dgm:cxn modelId="{C0B4C508-DC4F-47FF-A815-DDC6EAE8A501}" type="presOf" srcId="{635314D0-EC23-42FD-9390-68580E20E68F}" destId="{EB9233BC-312F-4DC9-A565-BFB12F0F60DA}" srcOrd="0" destOrd="0" presId="urn:microsoft.com/office/officeart/2005/8/layout/default"/>
    <dgm:cxn modelId="{F79882D4-B1E2-447E-8EAF-CA0E7DACAC42}" srcId="{635314D0-EC23-42FD-9390-68580E20E68F}" destId="{BC7EABD4-C12F-4A1F-BDB3-06EC9717F451}" srcOrd="0" destOrd="0" parTransId="{DF2805C4-5A19-46E9-B7B6-39219F884D00}" sibTransId="{95BE8910-7586-4ADE-A667-73308726EC92}"/>
    <dgm:cxn modelId="{EE9D0704-2C8F-4080-868C-F6A0F385034F}" type="presOf" srcId="{BC7EABD4-C12F-4A1F-BDB3-06EC9717F451}" destId="{A4FED732-F8BF-4B9D-A428-4E0F3B3ED5AE}" srcOrd="0" destOrd="0" presId="urn:microsoft.com/office/officeart/2005/8/layout/default"/>
    <dgm:cxn modelId="{25498716-9792-48D6-81C7-81AB5D58B20F}" type="presOf" srcId="{CFCB2334-C74D-43F8-B416-8B9B8EA58F71}" destId="{07126EA4-BA2C-4C0E-8F0F-4CA22304A7B1}" srcOrd="0" destOrd="0" presId="urn:microsoft.com/office/officeart/2005/8/layout/default"/>
    <dgm:cxn modelId="{355E85F3-E70D-4E5C-A783-2F7710C5D612}" type="presOf" srcId="{2D298D7E-6BD9-4EA9-84EF-4C84724E3A9F}" destId="{0AB78FB9-1A61-4B31-B142-2E4D83FC6AE8}" srcOrd="0" destOrd="0" presId="urn:microsoft.com/office/officeart/2005/8/layout/default"/>
    <dgm:cxn modelId="{3668B68B-8CF5-4BA8-B353-E709EC3B6B8C}" type="presOf" srcId="{FEE7088E-9951-4846-9ECF-91660E03CC69}" destId="{56DC224B-0696-4080-B9D3-4F30CE7A4882}" srcOrd="0" destOrd="0" presId="urn:microsoft.com/office/officeart/2005/8/layout/default"/>
    <dgm:cxn modelId="{3B22DC72-5B21-48E7-976F-53FEDBFED432}" type="presOf" srcId="{70BCD62D-7EDF-4FD3-B90F-9DCD23C1A261}" destId="{F13B8776-ECFA-4EF6-B47D-24A872C3E8A0}" srcOrd="0" destOrd="0" presId="urn:microsoft.com/office/officeart/2005/8/layout/default"/>
    <dgm:cxn modelId="{F32DADD2-2A45-406F-9D2E-B67CB22C4E1B}" type="presOf" srcId="{21DA2E76-A07A-4A40-AB36-FE99B0076F27}" destId="{9B5931D8-05D9-4D52-8B19-2D7058D88C50}" srcOrd="0" destOrd="0" presId="urn:microsoft.com/office/officeart/2005/8/layout/default"/>
    <dgm:cxn modelId="{A2D883D6-4D44-400F-9534-C8BF84DC497B}" srcId="{635314D0-EC23-42FD-9390-68580E20E68F}" destId="{21DA2E76-A07A-4A40-AB36-FE99B0076F27}" srcOrd="5" destOrd="0" parTransId="{CB6DAA7C-C33B-4809-9C41-582DE70CC368}" sibTransId="{F5403E20-E716-4231-9825-2F471E1963D4}"/>
    <dgm:cxn modelId="{3B571DAF-0A9F-4E52-BCCD-C85F0D2A6A45}" srcId="{635314D0-EC23-42FD-9390-68580E20E68F}" destId="{FEE7088E-9951-4846-9ECF-91660E03CC69}" srcOrd="2" destOrd="0" parTransId="{14E8712D-9BD7-4A8F-A4BF-19335208F361}" sibTransId="{F12F9C68-231F-41E0-91DF-8887495D6054}"/>
    <dgm:cxn modelId="{8151BE89-2F2B-4258-ACE2-BEB698443F05}" srcId="{635314D0-EC23-42FD-9390-68580E20E68F}" destId="{CFCB2334-C74D-43F8-B416-8B9B8EA58F71}" srcOrd="4" destOrd="0" parTransId="{5729AF52-4A4F-4438-90F7-E6E0160BA574}" sibTransId="{A62CB9B0-3272-4F93-9601-DEA97EE834F4}"/>
    <dgm:cxn modelId="{09D838B0-C0C6-4C2E-860C-96A179F636BA}" srcId="{635314D0-EC23-42FD-9390-68580E20E68F}" destId="{70BCD62D-7EDF-4FD3-B90F-9DCD23C1A261}" srcOrd="3" destOrd="0" parTransId="{593063F0-93EB-44CE-8F67-B8FB6A9BFE01}" sibTransId="{F05E0871-0751-46CB-ABC3-174477619339}"/>
    <dgm:cxn modelId="{65961101-4915-4EC2-BBC4-F7BA6DF5C84A}" type="presParOf" srcId="{EB9233BC-312F-4DC9-A565-BFB12F0F60DA}" destId="{A4FED732-F8BF-4B9D-A428-4E0F3B3ED5AE}" srcOrd="0" destOrd="0" presId="urn:microsoft.com/office/officeart/2005/8/layout/default"/>
    <dgm:cxn modelId="{1F164DCC-BA71-4C13-9FC0-8D88DE6C3F45}" type="presParOf" srcId="{EB9233BC-312F-4DC9-A565-BFB12F0F60DA}" destId="{CA7F076D-17B9-4E5E-B351-9EC8655D8C67}" srcOrd="1" destOrd="0" presId="urn:microsoft.com/office/officeart/2005/8/layout/default"/>
    <dgm:cxn modelId="{FC9613D5-DE1D-4356-82FC-6FA71FC7A64D}" type="presParOf" srcId="{EB9233BC-312F-4DC9-A565-BFB12F0F60DA}" destId="{0AB78FB9-1A61-4B31-B142-2E4D83FC6AE8}" srcOrd="2" destOrd="0" presId="urn:microsoft.com/office/officeart/2005/8/layout/default"/>
    <dgm:cxn modelId="{B233DDA7-6CC2-4FA1-865A-A0074A648353}" type="presParOf" srcId="{EB9233BC-312F-4DC9-A565-BFB12F0F60DA}" destId="{F1D8A092-1EB3-43E3-91F2-F9A044F6DBAC}" srcOrd="3" destOrd="0" presId="urn:microsoft.com/office/officeart/2005/8/layout/default"/>
    <dgm:cxn modelId="{8959A965-B1E1-4718-BA53-B98D33E8FEA3}" type="presParOf" srcId="{EB9233BC-312F-4DC9-A565-BFB12F0F60DA}" destId="{56DC224B-0696-4080-B9D3-4F30CE7A4882}" srcOrd="4" destOrd="0" presId="urn:microsoft.com/office/officeart/2005/8/layout/default"/>
    <dgm:cxn modelId="{459D4D72-354B-4AE9-85B1-5F7629B93364}" type="presParOf" srcId="{EB9233BC-312F-4DC9-A565-BFB12F0F60DA}" destId="{F45CB803-5FFD-4273-9777-904691064930}" srcOrd="5" destOrd="0" presId="urn:microsoft.com/office/officeart/2005/8/layout/default"/>
    <dgm:cxn modelId="{1E050978-C1DD-425C-89BA-8AD0FEF3653B}" type="presParOf" srcId="{EB9233BC-312F-4DC9-A565-BFB12F0F60DA}" destId="{F13B8776-ECFA-4EF6-B47D-24A872C3E8A0}" srcOrd="6" destOrd="0" presId="urn:microsoft.com/office/officeart/2005/8/layout/default"/>
    <dgm:cxn modelId="{EE30E551-5C48-4E5D-86A3-6B48D3CBC0DC}" type="presParOf" srcId="{EB9233BC-312F-4DC9-A565-BFB12F0F60DA}" destId="{B71FDF56-C1D9-496A-AEED-A212F483C69B}" srcOrd="7" destOrd="0" presId="urn:microsoft.com/office/officeart/2005/8/layout/default"/>
    <dgm:cxn modelId="{763B95D8-1A52-45B4-9953-22A45DB6BC81}" type="presParOf" srcId="{EB9233BC-312F-4DC9-A565-BFB12F0F60DA}" destId="{07126EA4-BA2C-4C0E-8F0F-4CA22304A7B1}" srcOrd="8" destOrd="0" presId="urn:microsoft.com/office/officeart/2005/8/layout/default"/>
    <dgm:cxn modelId="{5B9C9CA5-9ECE-4F8B-91E7-C287EEC73CCC}" type="presParOf" srcId="{EB9233BC-312F-4DC9-A565-BFB12F0F60DA}" destId="{9D0788F9-A591-4F36-9C84-656715AB9772}" srcOrd="9" destOrd="0" presId="urn:microsoft.com/office/officeart/2005/8/layout/default"/>
    <dgm:cxn modelId="{65461304-95C0-4A75-B739-86A1CAA65574}" type="presParOf" srcId="{EB9233BC-312F-4DC9-A565-BFB12F0F60DA}" destId="{9B5931D8-05D9-4D52-8B19-2D7058D88C50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35314D0-EC23-42FD-9390-68580E20E68F}" type="doc">
      <dgm:prSet loTypeId="urn:microsoft.com/office/officeart/2005/8/layout/defaul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EB9233BC-312F-4DC9-A565-BFB12F0F60DA}" type="pres">
      <dgm:prSet presAssocID="{635314D0-EC23-42FD-9390-68580E20E68F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C0B4C508-DC4F-47FF-A815-DDC6EAE8A501}" type="presOf" srcId="{635314D0-EC23-42FD-9390-68580E20E68F}" destId="{EB9233BC-312F-4DC9-A565-BFB12F0F60DA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7409237-99B6-42DA-B601-989EB3FEC60A}" type="doc">
      <dgm:prSet loTypeId="urn:microsoft.com/office/officeart/2005/8/layout/lProcess3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5F88E264-CF25-418D-86E7-CA3D8AA62B4A}">
      <dgm:prSet phldrT="[Текст]"/>
      <dgm:spPr/>
      <dgm:t>
        <a:bodyPr/>
        <a:lstStyle/>
        <a:p>
          <a:r>
            <a:rPr lang="ru-RU" u="sng" dirty="0" smtClean="0"/>
            <a:t>Специалисты</a:t>
          </a:r>
          <a:endParaRPr lang="ru-RU" dirty="0"/>
        </a:p>
      </dgm:t>
    </dgm:pt>
    <dgm:pt modelId="{0F94DE1E-F78C-46A1-A8CC-5EA560860CCC}" type="parTrans" cxnId="{639FA9C6-BD39-4E1B-9C1E-708287585760}">
      <dgm:prSet/>
      <dgm:spPr/>
      <dgm:t>
        <a:bodyPr/>
        <a:lstStyle/>
        <a:p>
          <a:endParaRPr lang="ru-RU"/>
        </a:p>
      </dgm:t>
    </dgm:pt>
    <dgm:pt modelId="{B404288E-5BF8-4183-8D64-0E537F33D9D1}" type="sibTrans" cxnId="{639FA9C6-BD39-4E1B-9C1E-708287585760}">
      <dgm:prSet/>
      <dgm:spPr/>
      <dgm:t>
        <a:bodyPr/>
        <a:lstStyle/>
        <a:p>
          <a:endParaRPr lang="ru-RU"/>
        </a:p>
      </dgm:t>
    </dgm:pt>
    <dgm:pt modelId="{7316BCF0-DBC6-4E93-9147-3F02E7B547D6}">
      <dgm:prSet phldrT="[Текст]"/>
      <dgm:spPr/>
      <dgm:t>
        <a:bodyPr/>
        <a:lstStyle/>
        <a:p>
          <a:r>
            <a:rPr lang="ru-RU" dirty="0" smtClean="0"/>
            <a:t>Позволяет точно определить программу обучения для ребёнка с ОВЗ и (или) инвалидностью</a:t>
          </a:r>
          <a:endParaRPr lang="ru-RU" dirty="0"/>
        </a:p>
      </dgm:t>
    </dgm:pt>
    <dgm:pt modelId="{C68E2703-0CE6-4F65-8B98-4F7F0C4598D0}" type="parTrans" cxnId="{9E98CB30-D0F3-4178-8E0F-865ADF5E3476}">
      <dgm:prSet/>
      <dgm:spPr/>
      <dgm:t>
        <a:bodyPr/>
        <a:lstStyle/>
        <a:p>
          <a:endParaRPr lang="ru-RU"/>
        </a:p>
      </dgm:t>
    </dgm:pt>
    <dgm:pt modelId="{A9CC3873-F24F-4473-8617-5D752F62BB8C}" type="sibTrans" cxnId="{9E98CB30-D0F3-4178-8E0F-865ADF5E3476}">
      <dgm:prSet/>
      <dgm:spPr/>
      <dgm:t>
        <a:bodyPr/>
        <a:lstStyle/>
        <a:p>
          <a:endParaRPr lang="ru-RU"/>
        </a:p>
      </dgm:t>
    </dgm:pt>
    <dgm:pt modelId="{0AE5AB3B-A4C7-4E35-9599-5FEB46F89846}">
      <dgm:prSet phldrT="[Текст]"/>
      <dgm:spPr/>
      <dgm:t>
        <a:bodyPr/>
        <a:lstStyle/>
        <a:p>
          <a:r>
            <a:rPr lang="ru-RU" dirty="0" smtClean="0"/>
            <a:t>Выдать квалифицированные рекомендации по результатам проведения комплексного психолого-медико-педагогического обследования</a:t>
          </a:r>
          <a:endParaRPr lang="ru-RU" dirty="0"/>
        </a:p>
      </dgm:t>
    </dgm:pt>
    <dgm:pt modelId="{A608F050-E4FB-406A-870D-7467D05DC246}" type="parTrans" cxnId="{B37A00E3-E185-4968-8F4A-8D506753BBF9}">
      <dgm:prSet/>
      <dgm:spPr/>
      <dgm:t>
        <a:bodyPr/>
        <a:lstStyle/>
        <a:p>
          <a:endParaRPr lang="ru-RU"/>
        </a:p>
      </dgm:t>
    </dgm:pt>
    <dgm:pt modelId="{BC88C516-3054-4F8F-A767-0A63434F24BA}" type="sibTrans" cxnId="{B37A00E3-E185-4968-8F4A-8D506753BBF9}">
      <dgm:prSet/>
      <dgm:spPr/>
      <dgm:t>
        <a:bodyPr/>
        <a:lstStyle/>
        <a:p>
          <a:endParaRPr lang="ru-RU"/>
        </a:p>
      </dgm:t>
    </dgm:pt>
    <dgm:pt modelId="{59B5E10D-212D-4955-ACB5-7B429509FE85}">
      <dgm:prSet phldrT="[Текст]"/>
      <dgm:spPr/>
      <dgm:t>
        <a:bodyPr/>
        <a:lstStyle/>
        <a:p>
          <a:r>
            <a:rPr lang="ru-RU" u="sng" dirty="0" smtClean="0"/>
            <a:t>Обследуемые</a:t>
          </a:r>
          <a:endParaRPr lang="ru-RU" dirty="0"/>
        </a:p>
      </dgm:t>
    </dgm:pt>
    <dgm:pt modelId="{B63A8FCC-B8F4-4D45-845B-0BE3F187D728}" type="parTrans" cxnId="{09474A47-B539-4F58-9346-5AD8B97F387A}">
      <dgm:prSet/>
      <dgm:spPr/>
      <dgm:t>
        <a:bodyPr/>
        <a:lstStyle/>
        <a:p>
          <a:endParaRPr lang="ru-RU"/>
        </a:p>
      </dgm:t>
    </dgm:pt>
    <dgm:pt modelId="{992D0EB7-B10A-4BE6-90C7-C7F1749FD28F}" type="sibTrans" cxnId="{09474A47-B539-4F58-9346-5AD8B97F387A}">
      <dgm:prSet/>
      <dgm:spPr/>
      <dgm:t>
        <a:bodyPr/>
        <a:lstStyle/>
        <a:p>
          <a:endParaRPr lang="ru-RU"/>
        </a:p>
      </dgm:t>
    </dgm:pt>
    <dgm:pt modelId="{2BAE0AF1-0F86-4676-8469-D0FD1BFF9D2A}">
      <dgm:prSet phldrT="[Текст]"/>
      <dgm:spPr/>
      <dgm:t>
        <a:bodyPr/>
        <a:lstStyle/>
        <a:p>
          <a:r>
            <a:rPr lang="ru-RU" u="sng" dirty="0" smtClean="0"/>
            <a:t>Родители </a:t>
          </a:r>
        </a:p>
        <a:p>
          <a:r>
            <a:rPr lang="ru-RU" u="sng" dirty="0" smtClean="0"/>
            <a:t>(</a:t>
          </a:r>
          <a:r>
            <a:rPr lang="ru-RU" u="sng" smtClean="0"/>
            <a:t>законные представители)</a:t>
          </a:r>
          <a:endParaRPr lang="ru-RU" dirty="0"/>
        </a:p>
      </dgm:t>
    </dgm:pt>
    <dgm:pt modelId="{55B4B38F-5F0F-4464-A08C-07D4F8DE2870}" type="parTrans" cxnId="{772B98CC-C304-4DB2-9E94-340CE0A5A92E}">
      <dgm:prSet/>
      <dgm:spPr/>
      <dgm:t>
        <a:bodyPr/>
        <a:lstStyle/>
        <a:p>
          <a:endParaRPr lang="ru-RU"/>
        </a:p>
      </dgm:t>
    </dgm:pt>
    <dgm:pt modelId="{AA7F8DCE-8F73-4572-98EF-B19D1370D738}" type="sibTrans" cxnId="{772B98CC-C304-4DB2-9E94-340CE0A5A92E}">
      <dgm:prSet/>
      <dgm:spPr/>
      <dgm:t>
        <a:bodyPr/>
        <a:lstStyle/>
        <a:p>
          <a:endParaRPr lang="ru-RU"/>
        </a:p>
      </dgm:t>
    </dgm:pt>
    <dgm:pt modelId="{E1E7A064-5486-48DE-98BF-6DFE0B3AAE3D}">
      <dgm:prSet phldrT="[Текст]"/>
      <dgm:spPr/>
      <dgm:t>
        <a:bodyPr/>
        <a:lstStyle/>
        <a:p>
          <a:r>
            <a:rPr lang="ru-RU" dirty="0" smtClean="0"/>
            <a:t>Обеспечивает продуктивный контакт и сопровождение </a:t>
          </a:r>
          <a:r>
            <a:rPr lang="ru-RU" u="none" dirty="0" smtClean="0"/>
            <a:t>командой профессионалов </a:t>
          </a:r>
          <a:r>
            <a:rPr lang="ru-RU" dirty="0" smtClean="0"/>
            <a:t>на всех этапах взаимодействия </a:t>
          </a:r>
          <a:endParaRPr lang="ru-RU" dirty="0"/>
        </a:p>
      </dgm:t>
    </dgm:pt>
    <dgm:pt modelId="{62BBF775-6456-40A8-8E31-0C009CBC16F7}" type="parTrans" cxnId="{8A2329AD-3B1F-4FB7-B06D-5F8A32499B92}">
      <dgm:prSet/>
      <dgm:spPr/>
      <dgm:t>
        <a:bodyPr/>
        <a:lstStyle/>
        <a:p>
          <a:endParaRPr lang="ru-RU"/>
        </a:p>
      </dgm:t>
    </dgm:pt>
    <dgm:pt modelId="{C0A892DD-4BBC-49AB-980D-71B2D88329BF}" type="sibTrans" cxnId="{8A2329AD-3B1F-4FB7-B06D-5F8A32499B92}">
      <dgm:prSet/>
      <dgm:spPr/>
      <dgm:t>
        <a:bodyPr/>
        <a:lstStyle/>
        <a:p>
          <a:endParaRPr lang="ru-RU"/>
        </a:p>
      </dgm:t>
    </dgm:pt>
    <dgm:pt modelId="{21D3DBFD-387A-42FB-89C9-485C1A48E01D}">
      <dgm:prSet/>
      <dgm:spPr/>
      <dgm:t>
        <a:bodyPr/>
        <a:lstStyle/>
        <a:p>
          <a:r>
            <a:rPr lang="ru-RU" dirty="0" smtClean="0"/>
            <a:t>Создает комфортные психологические условия, помогающие обеспечить атмосферу доверия, уверенности и ощущение защищённости</a:t>
          </a:r>
          <a:endParaRPr lang="ru-RU" u="sng" dirty="0" smtClean="0"/>
        </a:p>
      </dgm:t>
    </dgm:pt>
    <dgm:pt modelId="{6F2A8018-91C6-47D8-8608-4D220A3C35A0}" type="parTrans" cxnId="{D04156A5-7E18-4D15-919E-3717A5800E9E}">
      <dgm:prSet/>
      <dgm:spPr/>
      <dgm:t>
        <a:bodyPr/>
        <a:lstStyle/>
        <a:p>
          <a:endParaRPr lang="ru-RU"/>
        </a:p>
      </dgm:t>
    </dgm:pt>
    <dgm:pt modelId="{6BB5C8A5-6869-42A0-9D31-5F2FADFF5E07}" type="sibTrans" cxnId="{D04156A5-7E18-4D15-919E-3717A5800E9E}">
      <dgm:prSet/>
      <dgm:spPr/>
      <dgm:t>
        <a:bodyPr/>
        <a:lstStyle/>
        <a:p>
          <a:endParaRPr lang="ru-RU"/>
        </a:p>
      </dgm:t>
    </dgm:pt>
    <dgm:pt modelId="{6074EFD7-F1A4-4004-9519-CEA69699856E}" type="pres">
      <dgm:prSet presAssocID="{57409237-99B6-42DA-B601-989EB3FEC60A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CE4FF3C8-2FA8-4550-A279-D794B35041D5}" type="pres">
      <dgm:prSet presAssocID="{5F88E264-CF25-418D-86E7-CA3D8AA62B4A}" presName="horFlow" presStyleCnt="0"/>
      <dgm:spPr/>
    </dgm:pt>
    <dgm:pt modelId="{C70DC8CD-6233-4062-A0E8-DEB3FBA072F0}" type="pres">
      <dgm:prSet presAssocID="{5F88E264-CF25-418D-86E7-CA3D8AA62B4A}" presName="bigChev" presStyleLbl="node1" presStyleIdx="0" presStyleCnt="3"/>
      <dgm:spPr/>
      <dgm:t>
        <a:bodyPr/>
        <a:lstStyle/>
        <a:p>
          <a:endParaRPr lang="ru-RU"/>
        </a:p>
      </dgm:t>
    </dgm:pt>
    <dgm:pt modelId="{75873FF0-9292-4BF6-9DEC-97520A77B9BA}" type="pres">
      <dgm:prSet presAssocID="{C68E2703-0CE6-4F65-8B98-4F7F0C4598D0}" presName="parTrans" presStyleCnt="0"/>
      <dgm:spPr/>
    </dgm:pt>
    <dgm:pt modelId="{D9BEA584-66E3-4BA3-9383-9DAF894233A3}" type="pres">
      <dgm:prSet presAssocID="{7316BCF0-DBC6-4E93-9147-3F02E7B547D6}" presName="node" presStyleLbl="alignAccFollowNode1" presStyleIdx="0" presStyleCnt="4" custScaleX="1794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891B914-20B6-4E4C-8D19-D43DB63A5B34}" type="pres">
      <dgm:prSet presAssocID="{A9CC3873-F24F-4473-8617-5D752F62BB8C}" presName="sibTrans" presStyleCnt="0"/>
      <dgm:spPr/>
    </dgm:pt>
    <dgm:pt modelId="{DD40FE43-1939-4449-99A1-41BDFB5473D8}" type="pres">
      <dgm:prSet presAssocID="{0AE5AB3B-A4C7-4E35-9599-5FEB46F89846}" presName="node" presStyleLbl="alignAccFollowNode1" presStyleIdx="1" presStyleCnt="4" custScaleX="1794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EF69716-85F4-4976-9AA6-73D37EC898A5}" type="pres">
      <dgm:prSet presAssocID="{5F88E264-CF25-418D-86E7-CA3D8AA62B4A}" presName="vSp" presStyleCnt="0"/>
      <dgm:spPr/>
    </dgm:pt>
    <dgm:pt modelId="{C35C11DE-3BA7-4334-84DB-4316BFFD0AAD}" type="pres">
      <dgm:prSet presAssocID="{59B5E10D-212D-4955-ACB5-7B429509FE85}" presName="horFlow" presStyleCnt="0"/>
      <dgm:spPr/>
    </dgm:pt>
    <dgm:pt modelId="{A98F9657-E301-4DA6-B8CC-0FBBF932620F}" type="pres">
      <dgm:prSet presAssocID="{59B5E10D-212D-4955-ACB5-7B429509FE85}" presName="bigChev" presStyleLbl="node1" presStyleIdx="1" presStyleCnt="3"/>
      <dgm:spPr/>
      <dgm:t>
        <a:bodyPr/>
        <a:lstStyle/>
        <a:p>
          <a:endParaRPr lang="ru-RU"/>
        </a:p>
      </dgm:t>
    </dgm:pt>
    <dgm:pt modelId="{2535FBD6-DACD-4FF0-AD72-7E0A23E9E0AD}" type="pres">
      <dgm:prSet presAssocID="{6F2A8018-91C6-47D8-8608-4D220A3C35A0}" presName="parTrans" presStyleCnt="0"/>
      <dgm:spPr/>
    </dgm:pt>
    <dgm:pt modelId="{AAD18C16-DD89-4882-8752-062E48DDA3DE}" type="pres">
      <dgm:prSet presAssocID="{21D3DBFD-387A-42FB-89C9-485C1A48E01D}" presName="node" presStyleLbl="alignAccFollowNode1" presStyleIdx="2" presStyleCnt="4" custScaleX="3457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1674CA-B3B2-40DF-BC6A-5E749DB7F1B1}" type="pres">
      <dgm:prSet presAssocID="{59B5E10D-212D-4955-ACB5-7B429509FE85}" presName="vSp" presStyleCnt="0"/>
      <dgm:spPr/>
    </dgm:pt>
    <dgm:pt modelId="{F3A4D4EE-798E-4DBA-B65C-DEB4FF045C68}" type="pres">
      <dgm:prSet presAssocID="{2BAE0AF1-0F86-4676-8469-D0FD1BFF9D2A}" presName="horFlow" presStyleCnt="0"/>
      <dgm:spPr/>
    </dgm:pt>
    <dgm:pt modelId="{6C5507E0-C3B8-402E-B940-C4E6D71B73A6}" type="pres">
      <dgm:prSet presAssocID="{2BAE0AF1-0F86-4676-8469-D0FD1BFF9D2A}" presName="bigChev" presStyleLbl="node1" presStyleIdx="2" presStyleCnt="3"/>
      <dgm:spPr/>
      <dgm:t>
        <a:bodyPr/>
        <a:lstStyle/>
        <a:p>
          <a:endParaRPr lang="ru-RU"/>
        </a:p>
      </dgm:t>
    </dgm:pt>
    <dgm:pt modelId="{069FFC30-0733-4922-ACB5-1F6F43966CF8}" type="pres">
      <dgm:prSet presAssocID="{62BBF775-6456-40A8-8E31-0C009CBC16F7}" presName="parTrans" presStyleCnt="0"/>
      <dgm:spPr/>
    </dgm:pt>
    <dgm:pt modelId="{3E6A26F3-1D5D-473D-84D8-0A99C9996AAB}" type="pres">
      <dgm:prSet presAssocID="{E1E7A064-5486-48DE-98BF-6DFE0B3AAE3D}" presName="node" presStyleLbl="alignAccFollowNode1" presStyleIdx="3" presStyleCnt="4" custScaleX="34815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39FA9C6-BD39-4E1B-9C1E-708287585760}" srcId="{57409237-99B6-42DA-B601-989EB3FEC60A}" destId="{5F88E264-CF25-418D-86E7-CA3D8AA62B4A}" srcOrd="0" destOrd="0" parTransId="{0F94DE1E-F78C-46A1-A8CC-5EA560860CCC}" sibTransId="{B404288E-5BF8-4183-8D64-0E537F33D9D1}"/>
    <dgm:cxn modelId="{09474A47-B539-4F58-9346-5AD8B97F387A}" srcId="{57409237-99B6-42DA-B601-989EB3FEC60A}" destId="{59B5E10D-212D-4955-ACB5-7B429509FE85}" srcOrd="1" destOrd="0" parTransId="{B63A8FCC-B8F4-4D45-845B-0BE3F187D728}" sibTransId="{992D0EB7-B10A-4BE6-90C7-C7F1749FD28F}"/>
    <dgm:cxn modelId="{D04156A5-7E18-4D15-919E-3717A5800E9E}" srcId="{59B5E10D-212D-4955-ACB5-7B429509FE85}" destId="{21D3DBFD-387A-42FB-89C9-485C1A48E01D}" srcOrd="0" destOrd="0" parTransId="{6F2A8018-91C6-47D8-8608-4D220A3C35A0}" sibTransId="{6BB5C8A5-6869-42A0-9D31-5F2FADFF5E07}"/>
    <dgm:cxn modelId="{B37A00E3-E185-4968-8F4A-8D506753BBF9}" srcId="{5F88E264-CF25-418D-86E7-CA3D8AA62B4A}" destId="{0AE5AB3B-A4C7-4E35-9599-5FEB46F89846}" srcOrd="1" destOrd="0" parTransId="{A608F050-E4FB-406A-870D-7467D05DC246}" sibTransId="{BC88C516-3054-4F8F-A767-0A63434F24BA}"/>
    <dgm:cxn modelId="{3CFEE292-1A2E-449A-80B0-355C3ECF3C7E}" type="presOf" srcId="{0AE5AB3B-A4C7-4E35-9599-5FEB46F89846}" destId="{DD40FE43-1939-4449-99A1-41BDFB5473D8}" srcOrd="0" destOrd="0" presId="urn:microsoft.com/office/officeart/2005/8/layout/lProcess3"/>
    <dgm:cxn modelId="{D30AE088-F47D-404F-96C6-7F1911286FE3}" type="presOf" srcId="{7316BCF0-DBC6-4E93-9147-3F02E7B547D6}" destId="{D9BEA584-66E3-4BA3-9383-9DAF894233A3}" srcOrd="0" destOrd="0" presId="urn:microsoft.com/office/officeart/2005/8/layout/lProcess3"/>
    <dgm:cxn modelId="{9E98CB30-D0F3-4178-8E0F-865ADF5E3476}" srcId="{5F88E264-CF25-418D-86E7-CA3D8AA62B4A}" destId="{7316BCF0-DBC6-4E93-9147-3F02E7B547D6}" srcOrd="0" destOrd="0" parTransId="{C68E2703-0CE6-4F65-8B98-4F7F0C4598D0}" sibTransId="{A9CC3873-F24F-4473-8617-5D752F62BB8C}"/>
    <dgm:cxn modelId="{01FC507D-B0A4-4963-A828-16B4C9E681F2}" type="presOf" srcId="{E1E7A064-5486-48DE-98BF-6DFE0B3AAE3D}" destId="{3E6A26F3-1D5D-473D-84D8-0A99C9996AAB}" srcOrd="0" destOrd="0" presId="urn:microsoft.com/office/officeart/2005/8/layout/lProcess3"/>
    <dgm:cxn modelId="{CFA9B1ED-6B6A-4FCA-A4F1-20D19CE96E39}" type="presOf" srcId="{59B5E10D-212D-4955-ACB5-7B429509FE85}" destId="{A98F9657-E301-4DA6-B8CC-0FBBF932620F}" srcOrd="0" destOrd="0" presId="urn:microsoft.com/office/officeart/2005/8/layout/lProcess3"/>
    <dgm:cxn modelId="{EFFC737D-EFBD-467C-A682-4A2D79742C05}" type="presOf" srcId="{2BAE0AF1-0F86-4676-8469-D0FD1BFF9D2A}" destId="{6C5507E0-C3B8-402E-B940-C4E6D71B73A6}" srcOrd="0" destOrd="0" presId="urn:microsoft.com/office/officeart/2005/8/layout/lProcess3"/>
    <dgm:cxn modelId="{772B98CC-C304-4DB2-9E94-340CE0A5A92E}" srcId="{57409237-99B6-42DA-B601-989EB3FEC60A}" destId="{2BAE0AF1-0F86-4676-8469-D0FD1BFF9D2A}" srcOrd="2" destOrd="0" parTransId="{55B4B38F-5F0F-4464-A08C-07D4F8DE2870}" sibTransId="{AA7F8DCE-8F73-4572-98EF-B19D1370D738}"/>
    <dgm:cxn modelId="{D25C3F80-B436-48C0-B967-00710B268AC8}" type="presOf" srcId="{5F88E264-CF25-418D-86E7-CA3D8AA62B4A}" destId="{C70DC8CD-6233-4062-A0E8-DEB3FBA072F0}" srcOrd="0" destOrd="0" presId="urn:microsoft.com/office/officeart/2005/8/layout/lProcess3"/>
    <dgm:cxn modelId="{5667226E-961A-41B4-A12A-C90AC6884F05}" type="presOf" srcId="{21D3DBFD-387A-42FB-89C9-485C1A48E01D}" destId="{AAD18C16-DD89-4882-8752-062E48DDA3DE}" srcOrd="0" destOrd="0" presId="urn:microsoft.com/office/officeart/2005/8/layout/lProcess3"/>
    <dgm:cxn modelId="{8A2329AD-3B1F-4FB7-B06D-5F8A32499B92}" srcId="{2BAE0AF1-0F86-4676-8469-D0FD1BFF9D2A}" destId="{E1E7A064-5486-48DE-98BF-6DFE0B3AAE3D}" srcOrd="0" destOrd="0" parTransId="{62BBF775-6456-40A8-8E31-0C009CBC16F7}" sibTransId="{C0A892DD-4BBC-49AB-980D-71B2D88329BF}"/>
    <dgm:cxn modelId="{54BDC5B2-B3EE-4757-8D68-2B3039EB8B10}" type="presOf" srcId="{57409237-99B6-42DA-B601-989EB3FEC60A}" destId="{6074EFD7-F1A4-4004-9519-CEA69699856E}" srcOrd="0" destOrd="0" presId="urn:microsoft.com/office/officeart/2005/8/layout/lProcess3"/>
    <dgm:cxn modelId="{634CC3BE-ADCE-475C-AEF3-5E080D61F253}" type="presParOf" srcId="{6074EFD7-F1A4-4004-9519-CEA69699856E}" destId="{CE4FF3C8-2FA8-4550-A279-D794B35041D5}" srcOrd="0" destOrd="0" presId="urn:microsoft.com/office/officeart/2005/8/layout/lProcess3"/>
    <dgm:cxn modelId="{7B6AF157-FA79-46A0-9F56-C786B32872AB}" type="presParOf" srcId="{CE4FF3C8-2FA8-4550-A279-D794B35041D5}" destId="{C70DC8CD-6233-4062-A0E8-DEB3FBA072F0}" srcOrd="0" destOrd="0" presId="urn:microsoft.com/office/officeart/2005/8/layout/lProcess3"/>
    <dgm:cxn modelId="{4FD2108D-2493-4617-9425-0893CECD8FB8}" type="presParOf" srcId="{CE4FF3C8-2FA8-4550-A279-D794B35041D5}" destId="{75873FF0-9292-4BF6-9DEC-97520A77B9BA}" srcOrd="1" destOrd="0" presId="urn:microsoft.com/office/officeart/2005/8/layout/lProcess3"/>
    <dgm:cxn modelId="{BFE3D55B-6FCB-4443-9CAD-F3F2E845C48B}" type="presParOf" srcId="{CE4FF3C8-2FA8-4550-A279-D794B35041D5}" destId="{D9BEA584-66E3-4BA3-9383-9DAF894233A3}" srcOrd="2" destOrd="0" presId="urn:microsoft.com/office/officeart/2005/8/layout/lProcess3"/>
    <dgm:cxn modelId="{66574D3F-3C83-44D6-9B92-E0C449C8ACD0}" type="presParOf" srcId="{CE4FF3C8-2FA8-4550-A279-D794B35041D5}" destId="{B891B914-20B6-4E4C-8D19-D43DB63A5B34}" srcOrd="3" destOrd="0" presId="urn:microsoft.com/office/officeart/2005/8/layout/lProcess3"/>
    <dgm:cxn modelId="{6E6552EB-E03B-4EA8-A8DB-9433487C27F6}" type="presParOf" srcId="{CE4FF3C8-2FA8-4550-A279-D794B35041D5}" destId="{DD40FE43-1939-4449-99A1-41BDFB5473D8}" srcOrd="4" destOrd="0" presId="urn:microsoft.com/office/officeart/2005/8/layout/lProcess3"/>
    <dgm:cxn modelId="{F8E3C6E3-172E-4892-B3AF-B15D1FB8FD76}" type="presParOf" srcId="{6074EFD7-F1A4-4004-9519-CEA69699856E}" destId="{2EF69716-85F4-4976-9AA6-73D37EC898A5}" srcOrd="1" destOrd="0" presId="urn:microsoft.com/office/officeart/2005/8/layout/lProcess3"/>
    <dgm:cxn modelId="{AD9079FC-2160-4C6A-99C7-D51AF0EEA78E}" type="presParOf" srcId="{6074EFD7-F1A4-4004-9519-CEA69699856E}" destId="{C35C11DE-3BA7-4334-84DB-4316BFFD0AAD}" srcOrd="2" destOrd="0" presId="urn:microsoft.com/office/officeart/2005/8/layout/lProcess3"/>
    <dgm:cxn modelId="{C64DC5A6-96CF-464E-8372-1D1547ECB106}" type="presParOf" srcId="{C35C11DE-3BA7-4334-84DB-4316BFFD0AAD}" destId="{A98F9657-E301-4DA6-B8CC-0FBBF932620F}" srcOrd="0" destOrd="0" presId="urn:microsoft.com/office/officeart/2005/8/layout/lProcess3"/>
    <dgm:cxn modelId="{D5FE9F11-6F0D-45D7-8F0B-F0887035C272}" type="presParOf" srcId="{C35C11DE-3BA7-4334-84DB-4316BFFD0AAD}" destId="{2535FBD6-DACD-4FF0-AD72-7E0A23E9E0AD}" srcOrd="1" destOrd="0" presId="urn:microsoft.com/office/officeart/2005/8/layout/lProcess3"/>
    <dgm:cxn modelId="{A5809D79-97D4-4B37-AA96-F2DBFE8D47E7}" type="presParOf" srcId="{C35C11DE-3BA7-4334-84DB-4316BFFD0AAD}" destId="{AAD18C16-DD89-4882-8752-062E48DDA3DE}" srcOrd="2" destOrd="0" presId="urn:microsoft.com/office/officeart/2005/8/layout/lProcess3"/>
    <dgm:cxn modelId="{276A9E11-9F3B-4DA7-8800-01AB23C20366}" type="presParOf" srcId="{6074EFD7-F1A4-4004-9519-CEA69699856E}" destId="{B41674CA-B3B2-40DF-BC6A-5E749DB7F1B1}" srcOrd="3" destOrd="0" presId="urn:microsoft.com/office/officeart/2005/8/layout/lProcess3"/>
    <dgm:cxn modelId="{4A0A88F8-B561-47D9-A225-220CB79EF6DC}" type="presParOf" srcId="{6074EFD7-F1A4-4004-9519-CEA69699856E}" destId="{F3A4D4EE-798E-4DBA-B65C-DEB4FF045C68}" srcOrd="4" destOrd="0" presId="urn:microsoft.com/office/officeart/2005/8/layout/lProcess3"/>
    <dgm:cxn modelId="{25D565FE-B77D-454D-A6F7-59C575F8EF7B}" type="presParOf" srcId="{F3A4D4EE-798E-4DBA-B65C-DEB4FF045C68}" destId="{6C5507E0-C3B8-402E-B940-C4E6D71B73A6}" srcOrd="0" destOrd="0" presId="urn:microsoft.com/office/officeart/2005/8/layout/lProcess3"/>
    <dgm:cxn modelId="{0645A072-911E-4C37-BCBF-E98167209E51}" type="presParOf" srcId="{F3A4D4EE-798E-4DBA-B65C-DEB4FF045C68}" destId="{069FFC30-0733-4922-ACB5-1F6F43966CF8}" srcOrd="1" destOrd="0" presId="urn:microsoft.com/office/officeart/2005/8/layout/lProcess3"/>
    <dgm:cxn modelId="{42461CB1-3217-4AD9-9098-C8A1F0926A39}" type="presParOf" srcId="{F3A4D4EE-798E-4DBA-B65C-DEB4FF045C68}" destId="{3E6A26F3-1D5D-473D-84D8-0A99C9996AAB}" srcOrd="2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D4B97E86-5347-44F1-AA0E-D68B9E5D5E33}" type="doc">
      <dgm:prSet loTypeId="urn:microsoft.com/office/officeart/2005/8/layout/chevron2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906CEC78-9077-40C9-A07D-38EF8CC1095E}">
      <dgm:prSet phldrT="[Текст]"/>
      <dgm:spPr/>
      <dgm:t>
        <a:bodyPr/>
        <a:lstStyle/>
        <a:p>
          <a:r>
            <a:rPr lang="ru-RU" dirty="0" smtClean="0"/>
            <a:t>1</a:t>
          </a:r>
          <a:endParaRPr lang="ru-RU" dirty="0"/>
        </a:p>
      </dgm:t>
    </dgm:pt>
    <dgm:pt modelId="{35607FCF-F938-422E-A3B7-31722B598F91}" type="parTrans" cxnId="{CDE9906A-FACB-442A-8F55-E4B7C1312060}">
      <dgm:prSet/>
      <dgm:spPr/>
      <dgm:t>
        <a:bodyPr/>
        <a:lstStyle/>
        <a:p>
          <a:endParaRPr lang="ru-RU"/>
        </a:p>
      </dgm:t>
    </dgm:pt>
    <dgm:pt modelId="{A294D336-2515-4C4C-BAFD-F1977D3ED9A2}" type="sibTrans" cxnId="{CDE9906A-FACB-442A-8F55-E4B7C1312060}">
      <dgm:prSet/>
      <dgm:spPr/>
      <dgm:t>
        <a:bodyPr/>
        <a:lstStyle/>
        <a:p>
          <a:endParaRPr lang="ru-RU"/>
        </a:p>
      </dgm:t>
    </dgm:pt>
    <dgm:pt modelId="{3AD36A21-880F-40C8-9DC8-309E45A9F6C2}">
      <dgm:prSet phldrT="[Текст]"/>
      <dgm:spPr/>
      <dgm:t>
        <a:bodyPr/>
        <a:lstStyle/>
        <a:p>
          <a:r>
            <a:rPr lang="ru-RU" b="1" dirty="0" smtClean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Эффективность определения образовательной программы и специальных условий для обследуемого с ОВЗ и (или) инвалидностью</a:t>
          </a:r>
          <a:endParaRPr lang="ru-RU" dirty="0"/>
        </a:p>
      </dgm:t>
    </dgm:pt>
    <dgm:pt modelId="{CF751E00-52D9-40BE-865E-81EDA4164FBF}" type="parTrans" cxnId="{F52609CC-C9CB-485B-8B4D-8C4B20A078C3}">
      <dgm:prSet/>
      <dgm:spPr/>
      <dgm:t>
        <a:bodyPr/>
        <a:lstStyle/>
        <a:p>
          <a:endParaRPr lang="ru-RU"/>
        </a:p>
      </dgm:t>
    </dgm:pt>
    <dgm:pt modelId="{45B4F6D7-6E9A-430B-9F60-E183A9081BF4}" type="sibTrans" cxnId="{F52609CC-C9CB-485B-8B4D-8C4B20A078C3}">
      <dgm:prSet/>
      <dgm:spPr/>
      <dgm:t>
        <a:bodyPr/>
        <a:lstStyle/>
        <a:p>
          <a:endParaRPr lang="ru-RU"/>
        </a:p>
      </dgm:t>
    </dgm:pt>
    <dgm:pt modelId="{B3F3D37A-2604-4CCA-BB2A-35745D7BB5B1}">
      <dgm:prSet phldrT="[Текст]"/>
      <dgm:spPr/>
      <dgm:t>
        <a:bodyPr/>
        <a:lstStyle/>
        <a:p>
          <a:r>
            <a:rPr lang="ru-RU" dirty="0" smtClean="0"/>
            <a:t>2</a:t>
          </a:r>
          <a:endParaRPr lang="ru-RU" dirty="0"/>
        </a:p>
      </dgm:t>
    </dgm:pt>
    <dgm:pt modelId="{11E5DEC3-D3C0-4457-A631-D1A20382F00D}" type="parTrans" cxnId="{9112AE31-9399-4343-96A7-398248375A9D}">
      <dgm:prSet/>
      <dgm:spPr/>
      <dgm:t>
        <a:bodyPr/>
        <a:lstStyle/>
        <a:p>
          <a:endParaRPr lang="ru-RU"/>
        </a:p>
      </dgm:t>
    </dgm:pt>
    <dgm:pt modelId="{0F803136-7F74-459B-9EF7-9BB0D67F576E}" type="sibTrans" cxnId="{9112AE31-9399-4343-96A7-398248375A9D}">
      <dgm:prSet/>
      <dgm:spPr/>
      <dgm:t>
        <a:bodyPr/>
        <a:lstStyle/>
        <a:p>
          <a:endParaRPr lang="ru-RU"/>
        </a:p>
      </dgm:t>
    </dgm:pt>
    <dgm:pt modelId="{8C6F35C1-C401-4693-AB59-C33C754A4072}">
      <dgm:prSet phldrT="[Текст]"/>
      <dgm:spPr/>
      <dgm:t>
        <a:bodyPr/>
        <a:lstStyle/>
        <a:p>
          <a:r>
            <a:rPr lang="ru-RU" b="1" dirty="0" smtClean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Подготовка квалифицированных рекомендации по результатам проведения комплексного психолого-медико-педагогического обследования</a:t>
          </a:r>
          <a:endParaRPr lang="ru-RU" dirty="0"/>
        </a:p>
      </dgm:t>
    </dgm:pt>
    <dgm:pt modelId="{4D31EE88-A760-4705-B001-65E5BF192D51}" type="parTrans" cxnId="{6A85FEF5-8CE6-4028-A505-D247F81419FC}">
      <dgm:prSet/>
      <dgm:spPr/>
      <dgm:t>
        <a:bodyPr/>
        <a:lstStyle/>
        <a:p>
          <a:endParaRPr lang="ru-RU"/>
        </a:p>
      </dgm:t>
    </dgm:pt>
    <dgm:pt modelId="{B4D16A3A-C835-4B83-8D3B-3EA2B277BA8C}" type="sibTrans" cxnId="{6A85FEF5-8CE6-4028-A505-D247F81419FC}">
      <dgm:prSet/>
      <dgm:spPr/>
      <dgm:t>
        <a:bodyPr/>
        <a:lstStyle/>
        <a:p>
          <a:endParaRPr lang="ru-RU"/>
        </a:p>
      </dgm:t>
    </dgm:pt>
    <dgm:pt modelId="{0754DFA1-C7AF-49E6-ABEE-5BB38DD95171}">
      <dgm:prSet phldrT="[Текст]"/>
      <dgm:spPr/>
      <dgm:t>
        <a:bodyPr/>
        <a:lstStyle/>
        <a:p>
          <a:r>
            <a:rPr lang="ru-RU" dirty="0" smtClean="0"/>
            <a:t>3</a:t>
          </a:r>
          <a:endParaRPr lang="ru-RU" dirty="0"/>
        </a:p>
      </dgm:t>
    </dgm:pt>
    <dgm:pt modelId="{B6F59EEF-0CE2-459A-A905-7C2DBA2FFD9A}" type="parTrans" cxnId="{3BFD6146-31C0-4931-AE5C-2759EF05BF30}">
      <dgm:prSet/>
      <dgm:spPr/>
      <dgm:t>
        <a:bodyPr/>
        <a:lstStyle/>
        <a:p>
          <a:endParaRPr lang="ru-RU"/>
        </a:p>
      </dgm:t>
    </dgm:pt>
    <dgm:pt modelId="{71A50F4A-2194-4592-9553-84DF084B21CF}" type="sibTrans" cxnId="{3BFD6146-31C0-4931-AE5C-2759EF05BF30}">
      <dgm:prSet/>
      <dgm:spPr/>
      <dgm:t>
        <a:bodyPr/>
        <a:lstStyle/>
        <a:p>
          <a:endParaRPr lang="ru-RU"/>
        </a:p>
      </dgm:t>
    </dgm:pt>
    <dgm:pt modelId="{0B49B785-3EC7-4C3B-8F5E-907D8FB113E5}">
      <dgm:prSet phldrT="[Текст]"/>
      <dgm:spPr/>
      <dgm:t>
        <a:bodyPr/>
        <a:lstStyle/>
        <a:p>
          <a:r>
            <a:rPr lang="ru-RU" b="1" dirty="0" smtClean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Внедрение единых стандартов проведения комплексного обследования на ТПМПК города </a:t>
          </a:r>
          <a:endParaRPr lang="ru-RU" dirty="0"/>
        </a:p>
      </dgm:t>
    </dgm:pt>
    <dgm:pt modelId="{00A8FFF8-FF6E-4FBB-85A9-39FD2C8CC7DF}" type="parTrans" cxnId="{F729D352-C7F8-496A-8878-9D301415B371}">
      <dgm:prSet/>
      <dgm:spPr/>
      <dgm:t>
        <a:bodyPr/>
        <a:lstStyle/>
        <a:p>
          <a:endParaRPr lang="ru-RU"/>
        </a:p>
      </dgm:t>
    </dgm:pt>
    <dgm:pt modelId="{C4D2F99C-6562-4C2F-B6C1-50225965CF89}" type="sibTrans" cxnId="{F729D352-C7F8-496A-8878-9D301415B371}">
      <dgm:prSet/>
      <dgm:spPr/>
      <dgm:t>
        <a:bodyPr/>
        <a:lstStyle/>
        <a:p>
          <a:endParaRPr lang="ru-RU"/>
        </a:p>
      </dgm:t>
    </dgm:pt>
    <dgm:pt modelId="{7EA30816-5AA0-4D93-9FCD-1A2BA418F4AC}">
      <dgm:prSet phldrT="[Текст]"/>
      <dgm:spPr/>
      <dgm:t>
        <a:bodyPr/>
        <a:lstStyle/>
        <a:p>
          <a:r>
            <a:rPr lang="ru-RU" dirty="0" smtClean="0"/>
            <a:t>4</a:t>
          </a:r>
          <a:endParaRPr lang="ru-RU" dirty="0"/>
        </a:p>
      </dgm:t>
    </dgm:pt>
    <dgm:pt modelId="{B3D7EC3F-FAF6-44B0-909B-47DD78C33260}" type="parTrans" cxnId="{5FBBD507-524C-45AF-A282-C263DB641607}">
      <dgm:prSet/>
      <dgm:spPr/>
      <dgm:t>
        <a:bodyPr/>
        <a:lstStyle/>
        <a:p>
          <a:endParaRPr lang="ru-RU"/>
        </a:p>
      </dgm:t>
    </dgm:pt>
    <dgm:pt modelId="{7D3C9E40-DFAC-4F86-8C01-042D4A473513}" type="sibTrans" cxnId="{5FBBD507-524C-45AF-A282-C263DB641607}">
      <dgm:prSet/>
      <dgm:spPr/>
      <dgm:t>
        <a:bodyPr/>
        <a:lstStyle/>
        <a:p>
          <a:endParaRPr lang="ru-RU"/>
        </a:p>
      </dgm:t>
    </dgm:pt>
    <dgm:pt modelId="{5B812DFF-0755-47C5-AD31-9BB096CAC6AA}">
      <dgm:prSet phldrT="[Текст]"/>
      <dgm:spPr/>
      <dgm:t>
        <a:bodyPr/>
        <a:lstStyle/>
        <a:p>
          <a:r>
            <a:rPr lang="ru-RU" dirty="0" smtClean="0"/>
            <a:t>5</a:t>
          </a:r>
          <a:endParaRPr lang="ru-RU" dirty="0"/>
        </a:p>
      </dgm:t>
    </dgm:pt>
    <dgm:pt modelId="{255357C2-B909-4668-9250-9947E7C404EE}" type="parTrans" cxnId="{41968F89-FF91-40F7-8C91-B76B02DE03E0}">
      <dgm:prSet/>
      <dgm:spPr/>
      <dgm:t>
        <a:bodyPr/>
        <a:lstStyle/>
        <a:p>
          <a:endParaRPr lang="ru-RU"/>
        </a:p>
      </dgm:t>
    </dgm:pt>
    <dgm:pt modelId="{7206228A-B618-4357-AF01-EC1192E642C8}" type="sibTrans" cxnId="{41968F89-FF91-40F7-8C91-B76B02DE03E0}">
      <dgm:prSet/>
      <dgm:spPr/>
      <dgm:t>
        <a:bodyPr/>
        <a:lstStyle/>
        <a:p>
          <a:endParaRPr lang="ru-RU"/>
        </a:p>
      </dgm:t>
    </dgm:pt>
    <dgm:pt modelId="{7347E3F1-4E45-445A-AE4A-345DC094F767}">
      <dgm:prSet/>
      <dgm:spPr/>
      <dgm:t>
        <a:bodyPr/>
        <a:lstStyle/>
        <a:p>
          <a:r>
            <a:rPr lang="ru-RU" b="1" smtClean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Повышение качества предоставляемых услуг</a:t>
          </a:r>
          <a:endParaRPr lang="ru-RU"/>
        </a:p>
      </dgm:t>
    </dgm:pt>
    <dgm:pt modelId="{41F17113-4BEF-4724-BDD3-088623395480}" type="parTrans" cxnId="{EEE5BCD9-FAE8-4358-BB99-3160D377A65B}">
      <dgm:prSet/>
      <dgm:spPr/>
      <dgm:t>
        <a:bodyPr/>
        <a:lstStyle/>
        <a:p>
          <a:endParaRPr lang="ru-RU"/>
        </a:p>
      </dgm:t>
    </dgm:pt>
    <dgm:pt modelId="{D68CE454-CA1E-4A08-8F73-0B532A5C66A2}" type="sibTrans" cxnId="{EEE5BCD9-FAE8-4358-BB99-3160D377A65B}">
      <dgm:prSet/>
      <dgm:spPr/>
      <dgm:t>
        <a:bodyPr/>
        <a:lstStyle/>
        <a:p>
          <a:endParaRPr lang="ru-RU"/>
        </a:p>
      </dgm:t>
    </dgm:pt>
    <dgm:pt modelId="{361D0130-B27E-4721-8151-6B786B3F26D4}">
      <dgm:prSet/>
      <dgm:spPr/>
      <dgm:t>
        <a:bodyPr/>
        <a:lstStyle/>
        <a:p>
          <a:r>
            <a:rPr lang="ru-RU" b="1" dirty="0" smtClean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Создание психологически комфортных условий для клиентов ПМПК</a:t>
          </a:r>
          <a:endParaRPr lang="ru-RU" dirty="0"/>
        </a:p>
      </dgm:t>
    </dgm:pt>
    <dgm:pt modelId="{188D0133-3BCD-450D-B20E-EE421CF24B65}" type="parTrans" cxnId="{D0E55D94-1CBD-4DB4-BAE6-7DD3F2FDBFA8}">
      <dgm:prSet/>
      <dgm:spPr/>
      <dgm:t>
        <a:bodyPr/>
        <a:lstStyle/>
        <a:p>
          <a:endParaRPr lang="ru-RU"/>
        </a:p>
      </dgm:t>
    </dgm:pt>
    <dgm:pt modelId="{C3FACFDE-5ABC-463D-8C49-AEE705CADAA6}" type="sibTrans" cxnId="{D0E55D94-1CBD-4DB4-BAE6-7DD3F2FDBFA8}">
      <dgm:prSet/>
      <dgm:spPr/>
      <dgm:t>
        <a:bodyPr/>
        <a:lstStyle/>
        <a:p>
          <a:endParaRPr lang="ru-RU"/>
        </a:p>
      </dgm:t>
    </dgm:pt>
    <dgm:pt modelId="{C8262366-CB7E-4AEE-B418-0DC41CFB50ED}" type="pres">
      <dgm:prSet presAssocID="{D4B97E86-5347-44F1-AA0E-D68B9E5D5E33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E4EA348-7E91-4A53-9503-21F3604F9360}" type="pres">
      <dgm:prSet presAssocID="{906CEC78-9077-40C9-A07D-38EF8CC1095E}" presName="composite" presStyleCnt="0"/>
      <dgm:spPr/>
    </dgm:pt>
    <dgm:pt modelId="{708970FD-AE95-4003-B6C1-6E4A6F0B4087}" type="pres">
      <dgm:prSet presAssocID="{906CEC78-9077-40C9-A07D-38EF8CC1095E}" presName="parentText" presStyleLbl="align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774E4F3-B7FC-4550-BBD5-096B17A54461}" type="pres">
      <dgm:prSet presAssocID="{906CEC78-9077-40C9-A07D-38EF8CC1095E}" presName="descendantText" presStyleLbl="alignAcc1" presStyleIdx="0" presStyleCnt="5" custLinFactNeighborX="0" custLinFactNeighborY="-8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26F729-8002-48BB-B279-5D0B157C7D0A}" type="pres">
      <dgm:prSet presAssocID="{A294D336-2515-4C4C-BAFD-F1977D3ED9A2}" presName="sp" presStyleCnt="0"/>
      <dgm:spPr/>
    </dgm:pt>
    <dgm:pt modelId="{27E9C5D2-0E11-4388-9FC5-61DD38AE3138}" type="pres">
      <dgm:prSet presAssocID="{B3F3D37A-2604-4CCA-BB2A-35745D7BB5B1}" presName="composite" presStyleCnt="0"/>
      <dgm:spPr/>
    </dgm:pt>
    <dgm:pt modelId="{0EED574D-76B2-42AA-BC2B-3176766CB017}" type="pres">
      <dgm:prSet presAssocID="{B3F3D37A-2604-4CCA-BB2A-35745D7BB5B1}" presName="parentText" presStyleLbl="align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E928F71-BC8C-4B58-ADAB-C9CB71CE32BE}" type="pres">
      <dgm:prSet presAssocID="{B3F3D37A-2604-4CCA-BB2A-35745D7BB5B1}" presName="descendantText" presStyleLbl="alignAcc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171DFB-A448-4406-B684-1240F093ADB3}" type="pres">
      <dgm:prSet presAssocID="{0F803136-7F74-459B-9EF7-9BB0D67F576E}" presName="sp" presStyleCnt="0"/>
      <dgm:spPr/>
    </dgm:pt>
    <dgm:pt modelId="{67514E82-DB53-4722-8F44-1DC6A1C9FC35}" type="pres">
      <dgm:prSet presAssocID="{0754DFA1-C7AF-49E6-ABEE-5BB38DD95171}" presName="composite" presStyleCnt="0"/>
      <dgm:spPr/>
    </dgm:pt>
    <dgm:pt modelId="{3AE25891-59A2-4673-9590-F270CDB871C1}" type="pres">
      <dgm:prSet presAssocID="{0754DFA1-C7AF-49E6-ABEE-5BB38DD95171}" presName="parentText" presStyleLbl="align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A64159C-C4FD-4A74-B926-E4833AB2BADE}" type="pres">
      <dgm:prSet presAssocID="{0754DFA1-C7AF-49E6-ABEE-5BB38DD95171}" presName="descendantText" presStyleLbl="alignAcc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5837E3-21FC-4860-A902-568D4E55E13A}" type="pres">
      <dgm:prSet presAssocID="{71A50F4A-2194-4592-9553-84DF084B21CF}" presName="sp" presStyleCnt="0"/>
      <dgm:spPr/>
    </dgm:pt>
    <dgm:pt modelId="{25082DD6-5C81-4B54-AAA7-B15C035C094F}" type="pres">
      <dgm:prSet presAssocID="{7EA30816-5AA0-4D93-9FCD-1A2BA418F4AC}" presName="composite" presStyleCnt="0"/>
      <dgm:spPr/>
    </dgm:pt>
    <dgm:pt modelId="{43129F17-6326-47AD-B992-75FC8F96BE6F}" type="pres">
      <dgm:prSet presAssocID="{7EA30816-5AA0-4D93-9FCD-1A2BA418F4AC}" presName="parentText" presStyleLbl="align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F4C4C85-AC66-4A53-BA2E-BAFC826A1E5B}" type="pres">
      <dgm:prSet presAssocID="{7EA30816-5AA0-4D93-9FCD-1A2BA418F4AC}" presName="descendantText" presStyleLbl="alignAcc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B79650-8590-40D7-9D8A-C4B37E9ED8FE}" type="pres">
      <dgm:prSet presAssocID="{7D3C9E40-DFAC-4F86-8C01-042D4A473513}" presName="sp" presStyleCnt="0"/>
      <dgm:spPr/>
    </dgm:pt>
    <dgm:pt modelId="{FF85F00D-C538-41E7-9653-E4BED2E614B0}" type="pres">
      <dgm:prSet presAssocID="{5B812DFF-0755-47C5-AD31-9BB096CAC6AA}" presName="composite" presStyleCnt="0"/>
      <dgm:spPr/>
    </dgm:pt>
    <dgm:pt modelId="{24B48E84-B54E-4716-95A9-E41B809593AE}" type="pres">
      <dgm:prSet presAssocID="{5B812DFF-0755-47C5-AD31-9BB096CAC6AA}" presName="parentText" presStyleLbl="align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30513F2-2990-4692-937E-D02F2B3798EC}" type="pres">
      <dgm:prSet presAssocID="{5B812DFF-0755-47C5-AD31-9BB096CAC6AA}" presName="descendantText" presStyleLbl="alignAcc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D004FD0-14D3-45A0-B3FB-FB3790F9DEB2}" type="presOf" srcId="{B3F3D37A-2604-4CCA-BB2A-35745D7BB5B1}" destId="{0EED574D-76B2-42AA-BC2B-3176766CB017}" srcOrd="0" destOrd="0" presId="urn:microsoft.com/office/officeart/2005/8/layout/chevron2"/>
    <dgm:cxn modelId="{01DF8D58-B5D5-4FC8-86F5-55ABA1115C2E}" type="presOf" srcId="{3AD36A21-880F-40C8-9DC8-309E45A9F6C2}" destId="{3774E4F3-B7FC-4550-BBD5-096B17A54461}" srcOrd="0" destOrd="0" presId="urn:microsoft.com/office/officeart/2005/8/layout/chevron2"/>
    <dgm:cxn modelId="{F52609CC-C9CB-485B-8B4D-8C4B20A078C3}" srcId="{906CEC78-9077-40C9-A07D-38EF8CC1095E}" destId="{3AD36A21-880F-40C8-9DC8-309E45A9F6C2}" srcOrd="0" destOrd="0" parTransId="{CF751E00-52D9-40BE-865E-81EDA4164FBF}" sibTransId="{45B4F6D7-6E9A-430B-9F60-E183A9081BF4}"/>
    <dgm:cxn modelId="{CDE9906A-FACB-442A-8F55-E4B7C1312060}" srcId="{D4B97E86-5347-44F1-AA0E-D68B9E5D5E33}" destId="{906CEC78-9077-40C9-A07D-38EF8CC1095E}" srcOrd="0" destOrd="0" parTransId="{35607FCF-F938-422E-A3B7-31722B598F91}" sibTransId="{A294D336-2515-4C4C-BAFD-F1977D3ED9A2}"/>
    <dgm:cxn modelId="{768D5D6A-5E4A-4EE8-9420-C3F076764315}" type="presOf" srcId="{0B49B785-3EC7-4C3B-8F5E-907D8FB113E5}" destId="{3A64159C-C4FD-4A74-B926-E4833AB2BADE}" srcOrd="0" destOrd="0" presId="urn:microsoft.com/office/officeart/2005/8/layout/chevron2"/>
    <dgm:cxn modelId="{EEE5BCD9-FAE8-4358-BB99-3160D377A65B}" srcId="{7EA30816-5AA0-4D93-9FCD-1A2BA418F4AC}" destId="{7347E3F1-4E45-445A-AE4A-345DC094F767}" srcOrd="0" destOrd="0" parTransId="{41F17113-4BEF-4724-BDD3-088623395480}" sibTransId="{D68CE454-CA1E-4A08-8F73-0B532A5C66A2}"/>
    <dgm:cxn modelId="{E0EBD254-FA0F-4F6B-93AC-AFD27F8FC5D4}" type="presOf" srcId="{7347E3F1-4E45-445A-AE4A-345DC094F767}" destId="{AF4C4C85-AC66-4A53-BA2E-BAFC826A1E5B}" srcOrd="0" destOrd="0" presId="urn:microsoft.com/office/officeart/2005/8/layout/chevron2"/>
    <dgm:cxn modelId="{41968F89-FF91-40F7-8C91-B76B02DE03E0}" srcId="{D4B97E86-5347-44F1-AA0E-D68B9E5D5E33}" destId="{5B812DFF-0755-47C5-AD31-9BB096CAC6AA}" srcOrd="4" destOrd="0" parTransId="{255357C2-B909-4668-9250-9947E7C404EE}" sibTransId="{7206228A-B618-4357-AF01-EC1192E642C8}"/>
    <dgm:cxn modelId="{107194A1-2950-430A-AD51-45ABB8CF22D8}" type="presOf" srcId="{906CEC78-9077-40C9-A07D-38EF8CC1095E}" destId="{708970FD-AE95-4003-B6C1-6E4A6F0B4087}" srcOrd="0" destOrd="0" presId="urn:microsoft.com/office/officeart/2005/8/layout/chevron2"/>
    <dgm:cxn modelId="{441E9330-2FBF-4B9A-91C9-4639F2F28620}" type="presOf" srcId="{D4B97E86-5347-44F1-AA0E-D68B9E5D5E33}" destId="{C8262366-CB7E-4AEE-B418-0DC41CFB50ED}" srcOrd="0" destOrd="0" presId="urn:microsoft.com/office/officeart/2005/8/layout/chevron2"/>
    <dgm:cxn modelId="{938237E2-E2BD-40F1-AE43-09BE5CF84779}" type="presOf" srcId="{7EA30816-5AA0-4D93-9FCD-1A2BA418F4AC}" destId="{43129F17-6326-47AD-B992-75FC8F96BE6F}" srcOrd="0" destOrd="0" presId="urn:microsoft.com/office/officeart/2005/8/layout/chevron2"/>
    <dgm:cxn modelId="{6A85FEF5-8CE6-4028-A505-D247F81419FC}" srcId="{B3F3D37A-2604-4CCA-BB2A-35745D7BB5B1}" destId="{8C6F35C1-C401-4693-AB59-C33C754A4072}" srcOrd="0" destOrd="0" parTransId="{4D31EE88-A760-4705-B001-65E5BF192D51}" sibTransId="{B4D16A3A-C835-4B83-8D3B-3EA2B277BA8C}"/>
    <dgm:cxn modelId="{4E6AE5FE-27DB-4E7E-B0EE-40518412E444}" type="presOf" srcId="{8C6F35C1-C401-4693-AB59-C33C754A4072}" destId="{3E928F71-BC8C-4B58-ADAB-C9CB71CE32BE}" srcOrd="0" destOrd="0" presId="urn:microsoft.com/office/officeart/2005/8/layout/chevron2"/>
    <dgm:cxn modelId="{212C7154-83F6-4DCB-B775-1AAA7E2C4CDF}" type="presOf" srcId="{5B812DFF-0755-47C5-AD31-9BB096CAC6AA}" destId="{24B48E84-B54E-4716-95A9-E41B809593AE}" srcOrd="0" destOrd="0" presId="urn:microsoft.com/office/officeart/2005/8/layout/chevron2"/>
    <dgm:cxn modelId="{9CA7AB04-F2BD-41F7-A864-6A3C2338C2F8}" type="presOf" srcId="{0754DFA1-C7AF-49E6-ABEE-5BB38DD95171}" destId="{3AE25891-59A2-4673-9590-F270CDB871C1}" srcOrd="0" destOrd="0" presId="urn:microsoft.com/office/officeart/2005/8/layout/chevron2"/>
    <dgm:cxn modelId="{7A7D08B1-BD72-46E7-A880-CF6E1799B9C8}" type="presOf" srcId="{361D0130-B27E-4721-8151-6B786B3F26D4}" destId="{730513F2-2990-4692-937E-D02F2B3798EC}" srcOrd="0" destOrd="0" presId="urn:microsoft.com/office/officeart/2005/8/layout/chevron2"/>
    <dgm:cxn modelId="{3BFD6146-31C0-4931-AE5C-2759EF05BF30}" srcId="{D4B97E86-5347-44F1-AA0E-D68B9E5D5E33}" destId="{0754DFA1-C7AF-49E6-ABEE-5BB38DD95171}" srcOrd="2" destOrd="0" parTransId="{B6F59EEF-0CE2-459A-A905-7C2DBA2FFD9A}" sibTransId="{71A50F4A-2194-4592-9553-84DF084B21CF}"/>
    <dgm:cxn modelId="{D0E55D94-1CBD-4DB4-BAE6-7DD3F2FDBFA8}" srcId="{5B812DFF-0755-47C5-AD31-9BB096CAC6AA}" destId="{361D0130-B27E-4721-8151-6B786B3F26D4}" srcOrd="0" destOrd="0" parTransId="{188D0133-3BCD-450D-B20E-EE421CF24B65}" sibTransId="{C3FACFDE-5ABC-463D-8C49-AEE705CADAA6}"/>
    <dgm:cxn modelId="{9112AE31-9399-4343-96A7-398248375A9D}" srcId="{D4B97E86-5347-44F1-AA0E-D68B9E5D5E33}" destId="{B3F3D37A-2604-4CCA-BB2A-35745D7BB5B1}" srcOrd="1" destOrd="0" parTransId="{11E5DEC3-D3C0-4457-A631-D1A20382F00D}" sibTransId="{0F803136-7F74-459B-9EF7-9BB0D67F576E}"/>
    <dgm:cxn modelId="{F729D352-C7F8-496A-8878-9D301415B371}" srcId="{0754DFA1-C7AF-49E6-ABEE-5BB38DD95171}" destId="{0B49B785-3EC7-4C3B-8F5E-907D8FB113E5}" srcOrd="0" destOrd="0" parTransId="{00A8FFF8-FF6E-4FBB-85A9-39FD2C8CC7DF}" sibTransId="{C4D2F99C-6562-4C2F-B6C1-50225965CF89}"/>
    <dgm:cxn modelId="{5FBBD507-524C-45AF-A282-C263DB641607}" srcId="{D4B97E86-5347-44F1-AA0E-D68B9E5D5E33}" destId="{7EA30816-5AA0-4D93-9FCD-1A2BA418F4AC}" srcOrd="3" destOrd="0" parTransId="{B3D7EC3F-FAF6-44B0-909B-47DD78C33260}" sibTransId="{7D3C9E40-DFAC-4F86-8C01-042D4A473513}"/>
    <dgm:cxn modelId="{F4F06AB6-360B-419D-9F91-4EE00310EAED}" type="presParOf" srcId="{C8262366-CB7E-4AEE-B418-0DC41CFB50ED}" destId="{BE4EA348-7E91-4A53-9503-21F3604F9360}" srcOrd="0" destOrd="0" presId="urn:microsoft.com/office/officeart/2005/8/layout/chevron2"/>
    <dgm:cxn modelId="{DBB4425E-18C3-46B5-938D-97E2CF212111}" type="presParOf" srcId="{BE4EA348-7E91-4A53-9503-21F3604F9360}" destId="{708970FD-AE95-4003-B6C1-6E4A6F0B4087}" srcOrd="0" destOrd="0" presId="urn:microsoft.com/office/officeart/2005/8/layout/chevron2"/>
    <dgm:cxn modelId="{BD180553-F096-4C4F-95CF-B96F016759DB}" type="presParOf" srcId="{BE4EA348-7E91-4A53-9503-21F3604F9360}" destId="{3774E4F3-B7FC-4550-BBD5-096B17A54461}" srcOrd="1" destOrd="0" presId="urn:microsoft.com/office/officeart/2005/8/layout/chevron2"/>
    <dgm:cxn modelId="{01050A00-CAF5-4510-9097-717928262FC8}" type="presParOf" srcId="{C8262366-CB7E-4AEE-B418-0DC41CFB50ED}" destId="{9A26F729-8002-48BB-B279-5D0B157C7D0A}" srcOrd="1" destOrd="0" presId="urn:microsoft.com/office/officeart/2005/8/layout/chevron2"/>
    <dgm:cxn modelId="{EF2CC07C-9218-41DB-9B31-28E566BB50F4}" type="presParOf" srcId="{C8262366-CB7E-4AEE-B418-0DC41CFB50ED}" destId="{27E9C5D2-0E11-4388-9FC5-61DD38AE3138}" srcOrd="2" destOrd="0" presId="urn:microsoft.com/office/officeart/2005/8/layout/chevron2"/>
    <dgm:cxn modelId="{47454C41-F1AF-401E-9450-5F98B0094A0D}" type="presParOf" srcId="{27E9C5D2-0E11-4388-9FC5-61DD38AE3138}" destId="{0EED574D-76B2-42AA-BC2B-3176766CB017}" srcOrd="0" destOrd="0" presId="urn:microsoft.com/office/officeart/2005/8/layout/chevron2"/>
    <dgm:cxn modelId="{3352ACC8-C3C4-4AAF-B6F5-3AF503A31039}" type="presParOf" srcId="{27E9C5D2-0E11-4388-9FC5-61DD38AE3138}" destId="{3E928F71-BC8C-4B58-ADAB-C9CB71CE32BE}" srcOrd="1" destOrd="0" presId="urn:microsoft.com/office/officeart/2005/8/layout/chevron2"/>
    <dgm:cxn modelId="{BC8C8C04-94BA-4B2A-A97B-404301F7D806}" type="presParOf" srcId="{C8262366-CB7E-4AEE-B418-0DC41CFB50ED}" destId="{97171DFB-A448-4406-B684-1240F093ADB3}" srcOrd="3" destOrd="0" presId="urn:microsoft.com/office/officeart/2005/8/layout/chevron2"/>
    <dgm:cxn modelId="{812CCBAD-78B8-4FBD-AAE5-D63C35B27DE3}" type="presParOf" srcId="{C8262366-CB7E-4AEE-B418-0DC41CFB50ED}" destId="{67514E82-DB53-4722-8F44-1DC6A1C9FC35}" srcOrd="4" destOrd="0" presId="urn:microsoft.com/office/officeart/2005/8/layout/chevron2"/>
    <dgm:cxn modelId="{2BA7AD8B-950B-4379-AD5B-9FAF37EF3A07}" type="presParOf" srcId="{67514E82-DB53-4722-8F44-1DC6A1C9FC35}" destId="{3AE25891-59A2-4673-9590-F270CDB871C1}" srcOrd="0" destOrd="0" presId="urn:microsoft.com/office/officeart/2005/8/layout/chevron2"/>
    <dgm:cxn modelId="{4154D3A2-3A37-407D-8281-55AA27B30C76}" type="presParOf" srcId="{67514E82-DB53-4722-8F44-1DC6A1C9FC35}" destId="{3A64159C-C4FD-4A74-B926-E4833AB2BADE}" srcOrd="1" destOrd="0" presId="urn:microsoft.com/office/officeart/2005/8/layout/chevron2"/>
    <dgm:cxn modelId="{DE100278-28C2-41F7-B450-D1D39CC760EF}" type="presParOf" srcId="{C8262366-CB7E-4AEE-B418-0DC41CFB50ED}" destId="{C25837E3-21FC-4860-A902-568D4E55E13A}" srcOrd="5" destOrd="0" presId="urn:microsoft.com/office/officeart/2005/8/layout/chevron2"/>
    <dgm:cxn modelId="{CD5FACE8-2F7B-4B06-ABC0-D01A9FEE1A88}" type="presParOf" srcId="{C8262366-CB7E-4AEE-B418-0DC41CFB50ED}" destId="{25082DD6-5C81-4B54-AAA7-B15C035C094F}" srcOrd="6" destOrd="0" presId="urn:microsoft.com/office/officeart/2005/8/layout/chevron2"/>
    <dgm:cxn modelId="{9E8BEF8F-81A8-4B83-9B25-046CCE32350E}" type="presParOf" srcId="{25082DD6-5C81-4B54-AAA7-B15C035C094F}" destId="{43129F17-6326-47AD-B992-75FC8F96BE6F}" srcOrd="0" destOrd="0" presId="urn:microsoft.com/office/officeart/2005/8/layout/chevron2"/>
    <dgm:cxn modelId="{A438B428-128E-4385-9467-8506B94EC4C6}" type="presParOf" srcId="{25082DD6-5C81-4B54-AAA7-B15C035C094F}" destId="{AF4C4C85-AC66-4A53-BA2E-BAFC826A1E5B}" srcOrd="1" destOrd="0" presId="urn:microsoft.com/office/officeart/2005/8/layout/chevron2"/>
    <dgm:cxn modelId="{431966E3-45DB-40A5-957B-C351C2CC8493}" type="presParOf" srcId="{C8262366-CB7E-4AEE-B418-0DC41CFB50ED}" destId="{12B79650-8590-40D7-9D8A-C4B37E9ED8FE}" srcOrd="7" destOrd="0" presId="urn:microsoft.com/office/officeart/2005/8/layout/chevron2"/>
    <dgm:cxn modelId="{BF8C8882-9DF5-4C2A-AA6B-B113EB376F07}" type="presParOf" srcId="{C8262366-CB7E-4AEE-B418-0DC41CFB50ED}" destId="{FF85F00D-C538-41E7-9653-E4BED2E614B0}" srcOrd="8" destOrd="0" presId="urn:microsoft.com/office/officeart/2005/8/layout/chevron2"/>
    <dgm:cxn modelId="{E3E8BD1F-F3B9-4596-83AF-E8DE0BD1497C}" type="presParOf" srcId="{FF85F00D-C538-41E7-9653-E4BED2E614B0}" destId="{24B48E84-B54E-4716-95A9-E41B809593AE}" srcOrd="0" destOrd="0" presId="urn:microsoft.com/office/officeart/2005/8/layout/chevron2"/>
    <dgm:cxn modelId="{8E1C49CB-AD2E-4884-BB28-09B0475AE0FC}" type="presParOf" srcId="{FF85F00D-C538-41E7-9653-E4BED2E614B0}" destId="{730513F2-2990-4692-937E-D02F2B3798EC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049661-6454-4AB4-B2BF-7C86821E9ED1}">
      <dsp:nvSpPr>
        <dsp:cNvPr id="0" name=""/>
        <dsp:cNvSpPr/>
      </dsp:nvSpPr>
      <dsp:spPr>
        <a:xfrm rot="5400000">
          <a:off x="-208597" y="212301"/>
          <a:ext cx="1390649" cy="973454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/>
            <a:t>1</a:t>
          </a:r>
          <a:endParaRPr lang="ru-RU" sz="2700" kern="1200" dirty="0"/>
        </a:p>
      </dsp:txBody>
      <dsp:txXfrm rot="-5400000">
        <a:off x="1" y="490430"/>
        <a:ext cx="973454" cy="417195"/>
      </dsp:txXfrm>
    </dsp:sp>
    <dsp:sp modelId="{22532AC8-2310-4D00-BE8B-9A80D14724C5}">
      <dsp:nvSpPr>
        <dsp:cNvPr id="0" name=""/>
        <dsp:cNvSpPr/>
      </dsp:nvSpPr>
      <dsp:spPr>
        <a:xfrm rot="5400000">
          <a:off x="4911566" y="-3934407"/>
          <a:ext cx="903922" cy="878014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800" b="1" kern="1200" dirty="0" err="1" smtClean="0">
              <a:solidFill>
                <a:srgbClr val="5A7557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Своевременное</a:t>
          </a:r>
          <a:r>
            <a:rPr lang="en-US" sz="2800" b="1" kern="1200" dirty="0" smtClean="0">
              <a:solidFill>
                <a:srgbClr val="5A7557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 </a:t>
          </a:r>
          <a:r>
            <a:rPr lang="en-US" sz="2800" b="1" u="sng" kern="1200" dirty="0" err="1" smtClean="0">
              <a:solidFill>
                <a:srgbClr val="5A7557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выявление</a:t>
          </a:r>
          <a:r>
            <a:rPr lang="en-US" sz="2800" b="1" u="sng" kern="1200" dirty="0" smtClean="0">
              <a:solidFill>
                <a:srgbClr val="5A7557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 </a:t>
          </a:r>
          <a:r>
            <a:rPr lang="en-US" sz="2800" b="1" u="sng" kern="1200" dirty="0" err="1" smtClean="0">
              <a:solidFill>
                <a:srgbClr val="5A7557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лиц</a:t>
          </a:r>
          <a:r>
            <a:rPr lang="en-US" sz="2800" b="1" u="sng" kern="1200" dirty="0" smtClean="0">
              <a:solidFill>
                <a:srgbClr val="5A7557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,</a:t>
          </a:r>
          <a:r>
            <a:rPr lang="ru-RU" sz="2800" b="1" u="sng" kern="1200" dirty="0" smtClean="0">
              <a:solidFill>
                <a:srgbClr val="5A7557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 </a:t>
          </a:r>
          <a:r>
            <a:rPr lang="en-US" sz="2800" b="1" kern="1200" dirty="0" err="1" smtClean="0">
              <a:solidFill>
                <a:srgbClr val="5A7557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нуждающихся</a:t>
          </a:r>
          <a:r>
            <a:rPr lang="en-US" sz="2800" b="1" kern="1200" dirty="0" smtClean="0">
              <a:solidFill>
                <a:srgbClr val="5A7557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 в </a:t>
          </a:r>
          <a:r>
            <a:rPr lang="en-US" sz="2800" b="1" kern="1200" dirty="0" err="1" smtClean="0">
              <a:solidFill>
                <a:srgbClr val="5A7557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услугах</a:t>
          </a:r>
          <a:r>
            <a:rPr lang="en-US" sz="2800" b="1" kern="1200" dirty="0" smtClean="0">
              <a:solidFill>
                <a:srgbClr val="5A7557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 ПМПК</a:t>
          </a:r>
          <a:endParaRPr lang="ru-RU" sz="2800" kern="1200" dirty="0"/>
        </a:p>
      </dsp:txBody>
      <dsp:txXfrm rot="-5400000">
        <a:off x="973455" y="47830"/>
        <a:ext cx="8736019" cy="815670"/>
      </dsp:txXfrm>
    </dsp:sp>
    <dsp:sp modelId="{618605E2-4366-4DDF-BE86-E97B26BD8AEE}">
      <dsp:nvSpPr>
        <dsp:cNvPr id="0" name=""/>
        <dsp:cNvSpPr/>
      </dsp:nvSpPr>
      <dsp:spPr>
        <a:xfrm rot="5400000">
          <a:off x="-208597" y="1488386"/>
          <a:ext cx="1390649" cy="973454"/>
        </a:xfrm>
        <a:prstGeom prst="chevron">
          <a:avLst/>
        </a:prstGeom>
        <a:solidFill>
          <a:schemeClr val="accent2">
            <a:hueOff val="-363841"/>
            <a:satOff val="-20982"/>
            <a:lumOff val="2157"/>
            <a:alphaOff val="0"/>
          </a:schemeClr>
        </a:solidFill>
        <a:ln w="12700" cap="flat" cmpd="sng" algn="ctr">
          <a:solidFill>
            <a:schemeClr val="accent2">
              <a:hueOff val="-363841"/>
              <a:satOff val="-20982"/>
              <a:lumOff val="215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/>
            <a:t>2</a:t>
          </a:r>
          <a:endParaRPr lang="ru-RU" sz="2700" kern="1200" dirty="0"/>
        </a:p>
      </dsp:txBody>
      <dsp:txXfrm rot="-5400000">
        <a:off x="1" y="1766515"/>
        <a:ext cx="973454" cy="417195"/>
      </dsp:txXfrm>
    </dsp:sp>
    <dsp:sp modelId="{2F72A3EF-EFC3-441F-974A-3FE84E250A13}">
      <dsp:nvSpPr>
        <dsp:cNvPr id="0" name=""/>
        <dsp:cNvSpPr/>
      </dsp:nvSpPr>
      <dsp:spPr>
        <a:xfrm rot="5400000">
          <a:off x="4911566" y="-2658321"/>
          <a:ext cx="903922" cy="878014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363841"/>
              <a:satOff val="-20982"/>
              <a:lumOff val="215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800" b="1" kern="1200" dirty="0" err="1" smtClean="0">
              <a:solidFill>
                <a:srgbClr val="5A7557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Проведение</a:t>
          </a:r>
          <a:r>
            <a:rPr lang="en-US" sz="2800" b="1" kern="1200" dirty="0" smtClean="0">
              <a:solidFill>
                <a:srgbClr val="5A7557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 </a:t>
          </a:r>
          <a:r>
            <a:rPr lang="en-US" sz="2800" b="1" kern="1200" dirty="0" err="1" smtClean="0">
              <a:solidFill>
                <a:srgbClr val="5A7557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комплексного</a:t>
          </a:r>
          <a:r>
            <a:rPr lang="en-US" sz="2800" b="1" kern="1200" dirty="0" smtClean="0">
              <a:solidFill>
                <a:srgbClr val="5A7557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 </a:t>
          </a:r>
          <a:r>
            <a:rPr lang="en-US" sz="2800" b="1" kern="1200" dirty="0" err="1" smtClean="0">
              <a:solidFill>
                <a:srgbClr val="5A7557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психолого-медико-педагогического</a:t>
          </a:r>
          <a:r>
            <a:rPr lang="en-US" sz="2800" b="1" kern="1200" dirty="0" smtClean="0">
              <a:solidFill>
                <a:srgbClr val="5A7557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 </a:t>
          </a:r>
          <a:r>
            <a:rPr lang="en-US" sz="2800" b="1" u="sng" kern="1200" dirty="0" err="1" smtClean="0">
              <a:solidFill>
                <a:srgbClr val="5A7557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обследования</a:t>
          </a:r>
          <a:endParaRPr lang="ru-RU" sz="2800" kern="1200" dirty="0"/>
        </a:p>
      </dsp:txBody>
      <dsp:txXfrm rot="-5400000">
        <a:off x="973455" y="1323916"/>
        <a:ext cx="8736019" cy="815670"/>
      </dsp:txXfrm>
    </dsp:sp>
    <dsp:sp modelId="{F4898E07-F361-4E9B-AE69-17A3E3A980CB}">
      <dsp:nvSpPr>
        <dsp:cNvPr id="0" name=""/>
        <dsp:cNvSpPr/>
      </dsp:nvSpPr>
      <dsp:spPr>
        <a:xfrm rot="5400000">
          <a:off x="-208597" y="2764472"/>
          <a:ext cx="1390649" cy="973454"/>
        </a:xfrm>
        <a:prstGeom prst="chevron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accent2">
              <a:hueOff val="-727682"/>
              <a:satOff val="-41964"/>
              <a:lumOff val="431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/>
            <a:t>3</a:t>
          </a:r>
          <a:endParaRPr lang="ru-RU" sz="2700" kern="1200" dirty="0"/>
        </a:p>
      </dsp:txBody>
      <dsp:txXfrm rot="-5400000">
        <a:off x="1" y="3042601"/>
        <a:ext cx="973454" cy="417195"/>
      </dsp:txXfrm>
    </dsp:sp>
    <dsp:sp modelId="{0303BA92-485D-407A-9E5D-59A92723E10D}">
      <dsp:nvSpPr>
        <dsp:cNvPr id="0" name=""/>
        <dsp:cNvSpPr/>
      </dsp:nvSpPr>
      <dsp:spPr>
        <a:xfrm rot="5400000">
          <a:off x="4911566" y="-1382236"/>
          <a:ext cx="903922" cy="878014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727682"/>
              <a:satOff val="-41964"/>
              <a:lumOff val="431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800" b="1" u="sng" kern="1200" dirty="0" err="1" smtClean="0">
              <a:solidFill>
                <a:srgbClr val="5A7557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Определение</a:t>
          </a:r>
          <a:r>
            <a:rPr lang="en-US" sz="2800" b="1" kern="1200" dirty="0" smtClean="0">
              <a:solidFill>
                <a:srgbClr val="5A7557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 </a:t>
          </a:r>
          <a:r>
            <a:rPr lang="en-US" sz="2800" b="1" kern="1200" dirty="0" err="1" smtClean="0">
              <a:solidFill>
                <a:srgbClr val="5A7557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образовательной</a:t>
          </a:r>
          <a:r>
            <a:rPr lang="en-US" sz="2800" b="1" kern="1200" dirty="0" smtClean="0">
              <a:solidFill>
                <a:srgbClr val="5A7557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 </a:t>
          </a:r>
          <a:r>
            <a:rPr lang="en-US" sz="2800" b="1" kern="1200" dirty="0" err="1" smtClean="0">
              <a:solidFill>
                <a:srgbClr val="5A7557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программы</a:t>
          </a:r>
          <a:endParaRPr lang="ru-RU" sz="2800" kern="1200" dirty="0"/>
        </a:p>
      </dsp:txBody>
      <dsp:txXfrm rot="-5400000">
        <a:off x="973455" y="2600001"/>
        <a:ext cx="8736019" cy="815670"/>
      </dsp:txXfrm>
    </dsp:sp>
    <dsp:sp modelId="{DD29C2B8-69EC-4365-AD5A-9DEF9386E95D}">
      <dsp:nvSpPr>
        <dsp:cNvPr id="0" name=""/>
        <dsp:cNvSpPr/>
      </dsp:nvSpPr>
      <dsp:spPr>
        <a:xfrm rot="5400000">
          <a:off x="-208597" y="4040558"/>
          <a:ext cx="1390649" cy="973454"/>
        </a:xfrm>
        <a:prstGeom prst="chevron">
          <a:avLst/>
        </a:prstGeom>
        <a:solidFill>
          <a:schemeClr val="accent2">
            <a:hueOff val="-1091522"/>
            <a:satOff val="-62946"/>
            <a:lumOff val="6471"/>
            <a:alphaOff val="0"/>
          </a:schemeClr>
        </a:solidFill>
        <a:ln w="12700" cap="flat" cmpd="sng" algn="ctr">
          <a:solidFill>
            <a:schemeClr val="accent2">
              <a:hueOff val="-1091522"/>
              <a:satOff val="-62946"/>
              <a:lumOff val="647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/>
            <a:t>4</a:t>
          </a:r>
          <a:endParaRPr lang="ru-RU" sz="2700" kern="1200" dirty="0"/>
        </a:p>
      </dsp:txBody>
      <dsp:txXfrm rot="-5400000">
        <a:off x="1" y="4318687"/>
        <a:ext cx="973454" cy="417195"/>
      </dsp:txXfrm>
    </dsp:sp>
    <dsp:sp modelId="{DC3AC461-B09F-4D4B-9FF4-1DB51704AE44}">
      <dsp:nvSpPr>
        <dsp:cNvPr id="0" name=""/>
        <dsp:cNvSpPr/>
      </dsp:nvSpPr>
      <dsp:spPr>
        <a:xfrm rot="5400000">
          <a:off x="4911566" y="-106150"/>
          <a:ext cx="903922" cy="878014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1091522"/>
              <a:satOff val="-62946"/>
              <a:lumOff val="647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800" b="1" kern="1200" dirty="0" err="1" smtClean="0">
              <a:solidFill>
                <a:srgbClr val="5A7557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Разработка</a:t>
          </a:r>
          <a:r>
            <a:rPr lang="en-US" sz="2800" b="1" kern="1200" dirty="0" smtClean="0">
              <a:solidFill>
                <a:srgbClr val="5A7557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 </a:t>
          </a:r>
          <a:r>
            <a:rPr lang="en-US" sz="2800" b="1" u="sng" kern="1200" dirty="0" err="1" smtClean="0">
              <a:solidFill>
                <a:srgbClr val="5A7557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рекомендаций</a:t>
          </a:r>
          <a:r>
            <a:rPr lang="en-US" sz="2800" b="1" kern="1200" dirty="0" smtClean="0">
              <a:solidFill>
                <a:srgbClr val="5A7557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 </a:t>
          </a:r>
          <a:r>
            <a:rPr lang="en-US" sz="2800" b="1" kern="1200" dirty="0" err="1" smtClean="0">
              <a:solidFill>
                <a:srgbClr val="5A7557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по</a:t>
          </a:r>
          <a:r>
            <a:rPr lang="en-US" sz="2800" b="1" kern="1200" dirty="0" smtClean="0">
              <a:solidFill>
                <a:srgbClr val="5A7557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 </a:t>
          </a:r>
          <a:r>
            <a:rPr lang="en-US" sz="2800" b="1" kern="1200" dirty="0" err="1" smtClean="0">
              <a:solidFill>
                <a:srgbClr val="5A7557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созданию</a:t>
          </a:r>
          <a:r>
            <a:rPr lang="en-US" sz="2800" b="1" kern="1200" dirty="0" smtClean="0">
              <a:solidFill>
                <a:srgbClr val="5A7557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 </a:t>
          </a:r>
          <a:r>
            <a:rPr lang="en-US" sz="2800" b="1" kern="1200" dirty="0" err="1" smtClean="0">
              <a:solidFill>
                <a:srgbClr val="5A7557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специальных</a:t>
          </a:r>
          <a:r>
            <a:rPr lang="en-US" sz="2800" b="1" kern="1200" dirty="0" smtClean="0">
              <a:solidFill>
                <a:srgbClr val="5A7557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 </a:t>
          </a:r>
          <a:r>
            <a:rPr lang="en-US" sz="2800" b="1" kern="1200" dirty="0" err="1" smtClean="0">
              <a:solidFill>
                <a:srgbClr val="5A7557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условий</a:t>
          </a:r>
          <a:r>
            <a:rPr lang="en-US" sz="2800" b="1" kern="1200" dirty="0" smtClean="0">
              <a:solidFill>
                <a:srgbClr val="5A7557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 </a:t>
          </a:r>
          <a:r>
            <a:rPr lang="en-US" sz="2800" b="1" kern="1200" dirty="0" err="1" smtClean="0">
              <a:solidFill>
                <a:srgbClr val="5A7557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обучения</a:t>
          </a:r>
          <a:endParaRPr lang="ru-RU" sz="2800" kern="1200" dirty="0"/>
        </a:p>
      </dsp:txBody>
      <dsp:txXfrm rot="-5400000">
        <a:off x="973455" y="3876087"/>
        <a:ext cx="8736019" cy="815670"/>
      </dsp:txXfrm>
    </dsp:sp>
    <dsp:sp modelId="{EAA3ADBE-BD47-42C1-8E21-237ACE365341}">
      <dsp:nvSpPr>
        <dsp:cNvPr id="0" name=""/>
        <dsp:cNvSpPr/>
      </dsp:nvSpPr>
      <dsp:spPr>
        <a:xfrm rot="5400000">
          <a:off x="-208597" y="5316643"/>
          <a:ext cx="1390649" cy="973454"/>
        </a:xfrm>
        <a:prstGeom prst="chevron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/>
            <a:t>5</a:t>
          </a:r>
          <a:endParaRPr lang="ru-RU" sz="2700" kern="1200" dirty="0"/>
        </a:p>
      </dsp:txBody>
      <dsp:txXfrm rot="-5400000">
        <a:off x="1" y="5594772"/>
        <a:ext cx="973454" cy="417195"/>
      </dsp:txXfrm>
    </dsp:sp>
    <dsp:sp modelId="{B1EAB270-D6D4-49D5-B1B9-1EEF4EE506ED}">
      <dsp:nvSpPr>
        <dsp:cNvPr id="0" name=""/>
        <dsp:cNvSpPr/>
      </dsp:nvSpPr>
      <dsp:spPr>
        <a:xfrm rot="5400000">
          <a:off x="4911566" y="1169934"/>
          <a:ext cx="903922" cy="878014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800" b="1" u="sng" kern="1200" dirty="0" err="1" smtClean="0">
              <a:solidFill>
                <a:srgbClr val="5A7557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Консультирование</a:t>
          </a:r>
          <a:r>
            <a:rPr lang="en-US" sz="2800" b="1" kern="1200" dirty="0" smtClean="0">
              <a:solidFill>
                <a:srgbClr val="5A7557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 </a:t>
          </a:r>
          <a:r>
            <a:rPr lang="en-US" sz="2800" b="1" kern="1200" dirty="0" err="1" smtClean="0">
              <a:solidFill>
                <a:srgbClr val="5A7557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участников</a:t>
          </a:r>
          <a:r>
            <a:rPr lang="ru-RU" sz="2800" b="1" kern="1200" dirty="0" smtClean="0">
              <a:solidFill>
                <a:srgbClr val="5A7557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 </a:t>
          </a:r>
          <a:r>
            <a:rPr lang="en-US" sz="2800" b="1" kern="1200" dirty="0" err="1" smtClean="0">
              <a:solidFill>
                <a:srgbClr val="5A7557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образовательного</a:t>
          </a:r>
          <a:r>
            <a:rPr lang="en-US" sz="2800" b="1" kern="1200" dirty="0" smtClean="0">
              <a:solidFill>
                <a:srgbClr val="5A7557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 </a:t>
          </a:r>
          <a:r>
            <a:rPr lang="en-US" sz="2800" b="1" kern="1200" dirty="0" err="1" smtClean="0">
              <a:solidFill>
                <a:srgbClr val="5A7557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процесса</a:t>
          </a:r>
          <a:endParaRPr lang="ru-RU" sz="2800" kern="1200" dirty="0"/>
        </a:p>
      </dsp:txBody>
      <dsp:txXfrm rot="-5400000">
        <a:off x="973455" y="5152171"/>
        <a:ext cx="8736019" cy="81567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FED732-F8BF-4B9D-A428-4E0F3B3ED5AE}">
      <dsp:nvSpPr>
        <dsp:cNvPr id="0" name=""/>
        <dsp:cNvSpPr/>
      </dsp:nvSpPr>
      <dsp:spPr>
        <a:xfrm>
          <a:off x="790752" y="0"/>
          <a:ext cx="3205369" cy="549997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u="sng" kern="1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Специалист </a:t>
          </a:r>
          <a:r>
            <a:rPr lang="ru-RU" sz="2400" u="sng" kern="1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ТПМПК </a:t>
          </a:r>
          <a:r>
            <a:rPr lang="ru-RU" sz="2400" u="sng" kern="1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ППМС-центра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организация совместной деятельности 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ТПМПК и ОО</a:t>
          </a:r>
          <a:r>
            <a:rPr lang="en-US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/</a:t>
          </a: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ДОО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b="1" kern="1200" dirty="0"/>
        </a:p>
      </dsp:txBody>
      <dsp:txXfrm>
        <a:off x="790752" y="0"/>
        <a:ext cx="3205369" cy="5499971"/>
      </dsp:txXfrm>
    </dsp:sp>
    <dsp:sp modelId="{56DC224B-0696-4080-B9D3-4F30CE7A4882}">
      <dsp:nvSpPr>
        <dsp:cNvPr id="0" name=""/>
        <dsp:cNvSpPr/>
      </dsp:nvSpPr>
      <dsp:spPr>
        <a:xfrm>
          <a:off x="4775315" y="7201"/>
          <a:ext cx="3205369" cy="5502991"/>
        </a:xfrm>
        <a:prstGeom prst="rect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0" u="sng" kern="1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Председатель </a:t>
          </a:r>
          <a:r>
            <a:rPr lang="ru-RU" sz="2000" b="0" u="sng" kern="1200" dirty="0" err="1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ППк</a:t>
          </a:r>
          <a:r>
            <a:rPr lang="ru-RU" sz="2000" b="0" u="sng" kern="1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ОО</a:t>
          </a:r>
          <a:r>
            <a:rPr lang="en-US" sz="2000" b="0" u="sng" kern="1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/ </a:t>
          </a:r>
          <a:r>
            <a:rPr lang="ru-RU" sz="2000" b="0" u="sng" kern="1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ДОО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u="sng" kern="1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Учитель-логопед     Педагог-психолог     Учитель-дефектолог Социальный педагог             Медицинский работник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 dirty="0" smtClean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Проведение экспресс обследования Консультирование участников образовательного процесса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Подготовка рекомендаций</a:t>
          </a:r>
          <a:endParaRPr lang="ru-RU" sz="2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775315" y="7201"/>
        <a:ext cx="3205369" cy="5502991"/>
      </dsp:txXfrm>
    </dsp:sp>
    <dsp:sp modelId="{F13B8776-ECFA-4EF6-B47D-24A872C3E8A0}">
      <dsp:nvSpPr>
        <dsp:cNvPr id="0" name=""/>
        <dsp:cNvSpPr/>
      </dsp:nvSpPr>
      <dsp:spPr>
        <a:xfrm>
          <a:off x="8674454" y="8"/>
          <a:ext cx="3171456" cy="5507722"/>
        </a:xfrm>
        <a:prstGeom prst="rect">
          <a:avLst/>
        </a:prstGeom>
        <a:solidFill>
          <a:schemeClr val="accent4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u="sng" kern="1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Обучающиеся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u="sng" kern="1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Родители 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u="sng" kern="1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(законные представители)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 dirty="0" smtClean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0" kern="1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Получение консультации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0" kern="1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Прохождение обследования</a:t>
          </a:r>
          <a:endParaRPr lang="ru-RU" sz="2400" b="0" kern="1200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674454" y="8"/>
        <a:ext cx="3171456" cy="550772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7AD9F3-39AE-4254-9811-8A61BD5738B6}">
      <dsp:nvSpPr>
        <dsp:cNvPr id="0" name=""/>
        <dsp:cNvSpPr/>
      </dsp:nvSpPr>
      <dsp:spPr>
        <a:xfrm>
          <a:off x="52269" y="703785"/>
          <a:ext cx="3297316" cy="199976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b="1" kern="1200" dirty="0" err="1" smtClean="0"/>
            <a:t>Конфиден</a:t>
          </a:r>
          <a:r>
            <a:rPr lang="ru-RU" sz="2900" b="1" kern="1200" dirty="0" smtClean="0"/>
            <a:t>-</a:t>
          </a:r>
          <a:endParaRPr lang="ru-RU" sz="2900" b="1" kern="1200" dirty="0"/>
        </a:p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b="1" kern="1200" dirty="0" err="1" smtClean="0"/>
            <a:t>циальность</a:t>
          </a:r>
          <a:endParaRPr lang="ru-RU" sz="2900" b="1" kern="1200" dirty="0"/>
        </a:p>
      </dsp:txBody>
      <dsp:txXfrm>
        <a:off x="52269" y="703785"/>
        <a:ext cx="3297316" cy="1999767"/>
      </dsp:txXfrm>
    </dsp:sp>
    <dsp:sp modelId="{A4FED732-F8BF-4B9D-A428-4E0F3B3ED5AE}">
      <dsp:nvSpPr>
        <dsp:cNvPr id="0" name=""/>
        <dsp:cNvSpPr/>
      </dsp:nvSpPr>
      <dsp:spPr>
        <a:xfrm>
          <a:off x="3682879" y="703785"/>
          <a:ext cx="3332945" cy="1999767"/>
        </a:xfrm>
        <a:prstGeom prst="rect">
          <a:avLst/>
        </a:prstGeom>
        <a:solidFill>
          <a:schemeClr val="accent2">
            <a:hueOff val="-207909"/>
            <a:satOff val="-11990"/>
            <a:lumOff val="123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b="1" kern="1200" dirty="0"/>
            <a:t>Уважение к личности ребенка</a:t>
          </a:r>
        </a:p>
      </dsp:txBody>
      <dsp:txXfrm>
        <a:off x="3682879" y="703785"/>
        <a:ext cx="3332945" cy="1999767"/>
      </dsp:txXfrm>
    </dsp:sp>
    <dsp:sp modelId="{0AB78FB9-1A61-4B31-B142-2E4D83FC6AE8}">
      <dsp:nvSpPr>
        <dsp:cNvPr id="0" name=""/>
        <dsp:cNvSpPr/>
      </dsp:nvSpPr>
      <dsp:spPr>
        <a:xfrm>
          <a:off x="7349119" y="703785"/>
          <a:ext cx="3332945" cy="1999767"/>
        </a:xfrm>
        <a:prstGeom prst="rect">
          <a:avLst/>
        </a:prstGeom>
        <a:solidFill>
          <a:schemeClr val="accent2">
            <a:hueOff val="-415818"/>
            <a:satOff val="-23979"/>
            <a:lumOff val="24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b="1" kern="1200" dirty="0"/>
            <a:t>Уважение к личности родителя</a:t>
          </a:r>
        </a:p>
      </dsp:txBody>
      <dsp:txXfrm>
        <a:off x="7349119" y="703785"/>
        <a:ext cx="3332945" cy="1999767"/>
      </dsp:txXfrm>
    </dsp:sp>
    <dsp:sp modelId="{91E79ACB-3792-4D3A-8B3B-AFA07945CA42}">
      <dsp:nvSpPr>
        <dsp:cNvPr id="0" name=""/>
        <dsp:cNvSpPr/>
      </dsp:nvSpPr>
      <dsp:spPr>
        <a:xfrm>
          <a:off x="11067628" y="677468"/>
          <a:ext cx="3332945" cy="1999767"/>
        </a:xfrm>
        <a:prstGeom prst="rect">
          <a:avLst/>
        </a:prstGeom>
        <a:solidFill>
          <a:schemeClr val="accent2">
            <a:hueOff val="-623727"/>
            <a:satOff val="-35969"/>
            <a:lumOff val="369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b="1" kern="1200" dirty="0"/>
            <a:t>Профессиональная ответственность</a:t>
          </a:r>
        </a:p>
      </dsp:txBody>
      <dsp:txXfrm>
        <a:off x="11067628" y="677468"/>
        <a:ext cx="3332945" cy="1999767"/>
      </dsp:txXfrm>
    </dsp:sp>
    <dsp:sp modelId="{C44853E1-F43F-4951-9AF2-7A071CD8E25E}">
      <dsp:nvSpPr>
        <dsp:cNvPr id="0" name=""/>
        <dsp:cNvSpPr/>
      </dsp:nvSpPr>
      <dsp:spPr>
        <a:xfrm>
          <a:off x="114361" y="3045326"/>
          <a:ext cx="3332945" cy="1999767"/>
        </a:xfrm>
        <a:prstGeom prst="rect">
          <a:avLst/>
        </a:prstGeom>
        <a:solidFill>
          <a:schemeClr val="accent2">
            <a:hueOff val="-831636"/>
            <a:satOff val="-47959"/>
            <a:lumOff val="493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b="1" kern="1200" dirty="0"/>
            <a:t>Информированное согласие</a:t>
          </a:r>
        </a:p>
      </dsp:txBody>
      <dsp:txXfrm>
        <a:off x="114361" y="3045326"/>
        <a:ext cx="3332945" cy="1999767"/>
      </dsp:txXfrm>
    </dsp:sp>
    <dsp:sp modelId="{56DC224B-0696-4080-B9D3-4F30CE7A4882}">
      <dsp:nvSpPr>
        <dsp:cNvPr id="0" name=""/>
        <dsp:cNvSpPr/>
      </dsp:nvSpPr>
      <dsp:spPr>
        <a:xfrm>
          <a:off x="3753438" y="3045326"/>
          <a:ext cx="3332945" cy="1999767"/>
        </a:xfrm>
        <a:prstGeom prst="rect">
          <a:avLst/>
        </a:prstGeom>
        <a:solidFill>
          <a:schemeClr val="accent2">
            <a:hueOff val="-1039545"/>
            <a:satOff val="-59949"/>
            <a:lumOff val="616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b="1" kern="1200" dirty="0"/>
            <a:t>Добровольность</a:t>
          </a:r>
          <a:r>
            <a:rPr lang="ru-RU" sz="2600" kern="1200" dirty="0"/>
            <a:t> </a:t>
          </a:r>
        </a:p>
      </dsp:txBody>
      <dsp:txXfrm>
        <a:off x="3753438" y="3045326"/>
        <a:ext cx="3332945" cy="1999767"/>
      </dsp:txXfrm>
    </dsp:sp>
    <dsp:sp modelId="{F13B8776-ECFA-4EF6-B47D-24A872C3E8A0}">
      <dsp:nvSpPr>
        <dsp:cNvPr id="0" name=""/>
        <dsp:cNvSpPr/>
      </dsp:nvSpPr>
      <dsp:spPr>
        <a:xfrm>
          <a:off x="7338120" y="3036847"/>
          <a:ext cx="3390571" cy="1999767"/>
        </a:xfrm>
        <a:prstGeom prst="rect">
          <a:avLst/>
        </a:prstGeom>
        <a:solidFill>
          <a:schemeClr val="accent2">
            <a:hueOff val="-1247454"/>
            <a:satOff val="-71938"/>
            <a:lumOff val="739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b="1" kern="1200" dirty="0"/>
            <a:t>Междисциплинарное взаимодействие</a:t>
          </a:r>
        </a:p>
      </dsp:txBody>
      <dsp:txXfrm>
        <a:off x="7338120" y="3036847"/>
        <a:ext cx="3390571" cy="1999767"/>
      </dsp:txXfrm>
    </dsp:sp>
    <dsp:sp modelId="{D80B1533-A740-459E-8B62-417D10D65FDE}">
      <dsp:nvSpPr>
        <dsp:cNvPr id="0" name=""/>
        <dsp:cNvSpPr/>
      </dsp:nvSpPr>
      <dsp:spPr>
        <a:xfrm>
          <a:off x="11061987" y="3036847"/>
          <a:ext cx="3332945" cy="1999767"/>
        </a:xfrm>
        <a:prstGeom prst="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b="1" kern="1200" dirty="0"/>
            <a:t>Партнерство</a:t>
          </a:r>
        </a:p>
      </dsp:txBody>
      <dsp:txXfrm>
        <a:off x="11061987" y="3036847"/>
        <a:ext cx="3332945" cy="199976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FED732-F8BF-4B9D-A428-4E0F3B3ED5AE}">
      <dsp:nvSpPr>
        <dsp:cNvPr id="0" name=""/>
        <dsp:cNvSpPr/>
      </dsp:nvSpPr>
      <dsp:spPr>
        <a:xfrm>
          <a:off x="108850" y="171565"/>
          <a:ext cx="4059671" cy="204628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1" kern="1200" dirty="0" smtClean="0"/>
            <a:t>2024 год</a:t>
          </a:r>
          <a:endParaRPr lang="ru-RU" sz="4000" b="1" kern="1200" dirty="0"/>
        </a:p>
      </dsp:txBody>
      <dsp:txXfrm>
        <a:off x="108850" y="171565"/>
        <a:ext cx="4059671" cy="2046280"/>
      </dsp:txXfrm>
    </dsp:sp>
    <dsp:sp modelId="{0AB78FB9-1A61-4B31-B142-2E4D83FC6AE8}">
      <dsp:nvSpPr>
        <dsp:cNvPr id="0" name=""/>
        <dsp:cNvSpPr/>
      </dsp:nvSpPr>
      <dsp:spPr>
        <a:xfrm>
          <a:off x="4420833" y="218057"/>
          <a:ext cx="3922312" cy="2047147"/>
        </a:xfrm>
        <a:prstGeom prst="rect">
          <a:avLst/>
        </a:prstGeom>
        <a:solidFill>
          <a:schemeClr val="accent2">
            <a:hueOff val="-291073"/>
            <a:satOff val="-16786"/>
            <a:lumOff val="172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1" kern="1200" dirty="0" smtClean="0"/>
            <a:t>2025 год</a:t>
          </a:r>
          <a:endParaRPr lang="ru-RU" sz="4000" b="1" kern="1200" dirty="0"/>
        </a:p>
      </dsp:txBody>
      <dsp:txXfrm>
        <a:off x="4420833" y="218057"/>
        <a:ext cx="3922312" cy="2047147"/>
      </dsp:txXfrm>
    </dsp:sp>
    <dsp:sp modelId="{56DC224B-0696-4080-B9D3-4F30CE7A4882}">
      <dsp:nvSpPr>
        <dsp:cNvPr id="0" name=""/>
        <dsp:cNvSpPr/>
      </dsp:nvSpPr>
      <dsp:spPr>
        <a:xfrm>
          <a:off x="8559065" y="216282"/>
          <a:ext cx="3836846" cy="2014849"/>
        </a:xfrm>
        <a:prstGeom prst="rect">
          <a:avLst/>
        </a:prstGeom>
        <a:solidFill>
          <a:schemeClr val="accent2">
            <a:hueOff val="-582145"/>
            <a:satOff val="-33571"/>
            <a:lumOff val="345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0030" tIns="240030" rIns="240030" bIns="240030" numCol="1" spcCol="1270" anchor="ctr" anchorCtr="0">
          <a:noAutofit/>
        </a:bodyPr>
        <a:lstStyle/>
        <a:p>
          <a:pPr lvl="0" algn="ctr" defTabSz="2800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300" kern="1200" dirty="0" smtClean="0"/>
            <a:t> </a:t>
          </a:r>
          <a:r>
            <a:rPr lang="ru-RU" sz="4000" b="1" kern="1200" dirty="0" smtClean="0"/>
            <a:t>2026 год</a:t>
          </a:r>
        </a:p>
        <a:p>
          <a:pPr lvl="0" algn="ctr" defTabSz="2800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/>
            <a:t>Плановый период</a:t>
          </a:r>
          <a:endParaRPr lang="ru-RU" sz="2800" b="1" kern="1200" dirty="0"/>
        </a:p>
      </dsp:txBody>
      <dsp:txXfrm>
        <a:off x="8559065" y="216282"/>
        <a:ext cx="3836846" cy="2014849"/>
      </dsp:txXfrm>
    </dsp:sp>
    <dsp:sp modelId="{F13B8776-ECFA-4EF6-B47D-24A872C3E8A0}">
      <dsp:nvSpPr>
        <dsp:cNvPr id="0" name=""/>
        <dsp:cNvSpPr/>
      </dsp:nvSpPr>
      <dsp:spPr>
        <a:xfrm>
          <a:off x="11688" y="2692608"/>
          <a:ext cx="4097894" cy="2122608"/>
        </a:xfrm>
        <a:prstGeom prst="rect">
          <a:avLst/>
        </a:prstGeom>
        <a:solidFill>
          <a:schemeClr val="accent2">
            <a:hueOff val="-873218"/>
            <a:satOff val="-50357"/>
            <a:lumOff val="517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500" b="1" kern="1200" dirty="0" smtClean="0"/>
            <a:t>5147</a:t>
          </a:r>
          <a:endParaRPr lang="ru-RU" sz="6500" b="1" kern="1200" dirty="0"/>
        </a:p>
      </dsp:txBody>
      <dsp:txXfrm>
        <a:off x="11688" y="2692608"/>
        <a:ext cx="4097894" cy="2122608"/>
      </dsp:txXfrm>
    </dsp:sp>
    <dsp:sp modelId="{07126EA4-BA2C-4C0E-8F0F-4CA22304A7B1}">
      <dsp:nvSpPr>
        <dsp:cNvPr id="0" name=""/>
        <dsp:cNvSpPr/>
      </dsp:nvSpPr>
      <dsp:spPr>
        <a:xfrm>
          <a:off x="4408080" y="2660871"/>
          <a:ext cx="3891557" cy="2113751"/>
        </a:xfrm>
        <a:prstGeom prst="rect">
          <a:avLst/>
        </a:prstGeom>
        <a:solidFill>
          <a:schemeClr val="accent2">
            <a:hueOff val="-1164290"/>
            <a:satOff val="-67142"/>
            <a:lumOff val="690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500" b="1" kern="1200" dirty="0" smtClean="0"/>
            <a:t>5806</a:t>
          </a:r>
          <a:endParaRPr lang="ru-RU" sz="6500" b="1" kern="1200" dirty="0"/>
        </a:p>
      </dsp:txBody>
      <dsp:txXfrm>
        <a:off x="4408080" y="2660871"/>
        <a:ext cx="3891557" cy="2113751"/>
      </dsp:txXfrm>
    </dsp:sp>
    <dsp:sp modelId="{9B5931D8-05D9-4D52-8B19-2D7058D88C50}">
      <dsp:nvSpPr>
        <dsp:cNvPr id="0" name=""/>
        <dsp:cNvSpPr/>
      </dsp:nvSpPr>
      <dsp:spPr>
        <a:xfrm>
          <a:off x="8593836" y="2610796"/>
          <a:ext cx="3808522" cy="2354888"/>
        </a:xfrm>
        <a:prstGeom prst="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500" b="1" kern="1200" dirty="0" smtClean="0"/>
            <a:t>6382</a:t>
          </a:r>
          <a:endParaRPr lang="ru-RU" sz="6500" b="1" kern="1200" dirty="0"/>
        </a:p>
      </dsp:txBody>
      <dsp:txXfrm>
        <a:off x="8593836" y="2610796"/>
        <a:ext cx="3808522" cy="235488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0DC8CD-6233-4062-A0E8-DEB3FBA072F0}">
      <dsp:nvSpPr>
        <dsp:cNvPr id="0" name=""/>
        <dsp:cNvSpPr/>
      </dsp:nvSpPr>
      <dsp:spPr>
        <a:xfrm>
          <a:off x="9186" y="1151730"/>
          <a:ext cx="3678513" cy="1471405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0" tIns="15875" rIns="0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u="sng" kern="1200" dirty="0" smtClean="0"/>
            <a:t>Специалисты</a:t>
          </a:r>
          <a:endParaRPr lang="ru-RU" sz="2500" kern="1200" dirty="0"/>
        </a:p>
      </dsp:txBody>
      <dsp:txXfrm>
        <a:off x="744889" y="1151730"/>
        <a:ext cx="2207108" cy="1471405"/>
      </dsp:txXfrm>
    </dsp:sp>
    <dsp:sp modelId="{D9BEA584-66E3-4BA3-9383-9DAF894233A3}">
      <dsp:nvSpPr>
        <dsp:cNvPr id="0" name=""/>
        <dsp:cNvSpPr/>
      </dsp:nvSpPr>
      <dsp:spPr>
        <a:xfrm>
          <a:off x="3209493" y="1276799"/>
          <a:ext cx="5480189" cy="1221266"/>
        </a:xfrm>
        <a:prstGeom prst="chevron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12065" rIns="0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Позволяет точно определить программу обучения для ребёнка с ОВЗ и (или) инвалидностью</a:t>
          </a:r>
          <a:endParaRPr lang="ru-RU" sz="1900" kern="1200" dirty="0"/>
        </a:p>
      </dsp:txBody>
      <dsp:txXfrm>
        <a:off x="3820126" y="1276799"/>
        <a:ext cx="4258923" cy="1221266"/>
      </dsp:txXfrm>
    </dsp:sp>
    <dsp:sp modelId="{DD40FE43-1939-4449-99A1-41BDFB5473D8}">
      <dsp:nvSpPr>
        <dsp:cNvPr id="0" name=""/>
        <dsp:cNvSpPr/>
      </dsp:nvSpPr>
      <dsp:spPr>
        <a:xfrm>
          <a:off x="8262239" y="1276799"/>
          <a:ext cx="5480189" cy="1221266"/>
        </a:xfrm>
        <a:prstGeom prst="chevron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12065" rIns="0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Выдать квалифицированные рекомендации по результатам проведения комплексного психолого-медико-педагогического обследования</a:t>
          </a:r>
          <a:endParaRPr lang="ru-RU" sz="1900" kern="1200" dirty="0"/>
        </a:p>
      </dsp:txBody>
      <dsp:txXfrm>
        <a:off x="8872872" y="1276799"/>
        <a:ext cx="4258923" cy="1221266"/>
      </dsp:txXfrm>
    </dsp:sp>
    <dsp:sp modelId="{A98F9657-E301-4DA6-B8CC-0FBBF932620F}">
      <dsp:nvSpPr>
        <dsp:cNvPr id="0" name=""/>
        <dsp:cNvSpPr/>
      </dsp:nvSpPr>
      <dsp:spPr>
        <a:xfrm>
          <a:off x="9186" y="2829132"/>
          <a:ext cx="3678513" cy="1471405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0" tIns="15875" rIns="0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u="sng" kern="1200" dirty="0" smtClean="0"/>
            <a:t>Обследуемые</a:t>
          </a:r>
          <a:endParaRPr lang="ru-RU" sz="2500" kern="1200" dirty="0"/>
        </a:p>
      </dsp:txBody>
      <dsp:txXfrm>
        <a:off x="744889" y="2829132"/>
        <a:ext cx="2207108" cy="1471405"/>
      </dsp:txXfrm>
    </dsp:sp>
    <dsp:sp modelId="{AAD18C16-DD89-4882-8752-062E48DDA3DE}">
      <dsp:nvSpPr>
        <dsp:cNvPr id="0" name=""/>
        <dsp:cNvSpPr/>
      </dsp:nvSpPr>
      <dsp:spPr>
        <a:xfrm>
          <a:off x="3209493" y="2954201"/>
          <a:ext cx="10556902" cy="1221266"/>
        </a:xfrm>
        <a:prstGeom prst="chevron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12065" rIns="0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Создает комфортные психологические условия, помогающие обеспечить атмосферу доверия, уверенности и ощущение защищённости</a:t>
          </a:r>
          <a:endParaRPr lang="ru-RU" sz="1900" u="sng" kern="1200" dirty="0" smtClean="0"/>
        </a:p>
      </dsp:txBody>
      <dsp:txXfrm>
        <a:off x="3820126" y="2954201"/>
        <a:ext cx="9335636" cy="1221266"/>
      </dsp:txXfrm>
    </dsp:sp>
    <dsp:sp modelId="{6C5507E0-C3B8-402E-B940-C4E6D71B73A6}">
      <dsp:nvSpPr>
        <dsp:cNvPr id="0" name=""/>
        <dsp:cNvSpPr/>
      </dsp:nvSpPr>
      <dsp:spPr>
        <a:xfrm>
          <a:off x="9186" y="4506534"/>
          <a:ext cx="3678513" cy="1471405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0" tIns="15875" rIns="0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u="sng" kern="1200" dirty="0" smtClean="0"/>
            <a:t>Родители </a:t>
          </a:r>
        </a:p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u="sng" kern="1200" dirty="0" smtClean="0"/>
            <a:t>(</a:t>
          </a:r>
          <a:r>
            <a:rPr lang="ru-RU" sz="2500" u="sng" kern="1200" smtClean="0"/>
            <a:t>законные представители)</a:t>
          </a:r>
          <a:endParaRPr lang="ru-RU" sz="2500" kern="1200" dirty="0"/>
        </a:p>
      </dsp:txBody>
      <dsp:txXfrm>
        <a:off x="744889" y="4506534"/>
        <a:ext cx="2207108" cy="1471405"/>
      </dsp:txXfrm>
    </dsp:sp>
    <dsp:sp modelId="{3E6A26F3-1D5D-473D-84D8-0A99C9996AAB}">
      <dsp:nvSpPr>
        <dsp:cNvPr id="0" name=""/>
        <dsp:cNvSpPr/>
      </dsp:nvSpPr>
      <dsp:spPr>
        <a:xfrm>
          <a:off x="3209493" y="4631603"/>
          <a:ext cx="10629842" cy="1221266"/>
        </a:xfrm>
        <a:prstGeom prst="chevron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12065" rIns="0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Обеспечивает продуктивный контакт и сопровождение </a:t>
          </a:r>
          <a:r>
            <a:rPr lang="ru-RU" sz="1900" u="none" kern="1200" dirty="0" smtClean="0"/>
            <a:t>командой профессионалов </a:t>
          </a:r>
          <a:r>
            <a:rPr lang="ru-RU" sz="1900" kern="1200" dirty="0" smtClean="0"/>
            <a:t>на всех этапах взаимодействия </a:t>
          </a:r>
          <a:endParaRPr lang="ru-RU" sz="1900" kern="1200" dirty="0"/>
        </a:p>
      </dsp:txBody>
      <dsp:txXfrm>
        <a:off x="3820126" y="4631603"/>
        <a:ext cx="9408576" cy="122126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08970FD-AE95-4003-B6C1-6E4A6F0B4087}">
      <dsp:nvSpPr>
        <dsp:cNvPr id="0" name=""/>
        <dsp:cNvSpPr/>
      </dsp:nvSpPr>
      <dsp:spPr>
        <a:xfrm rot="5400000">
          <a:off x="-208126" y="208902"/>
          <a:ext cx="1387508" cy="971255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/>
            <a:t>1</a:t>
          </a:r>
          <a:endParaRPr lang="ru-RU" sz="2700" kern="1200" dirty="0"/>
        </a:p>
      </dsp:txBody>
      <dsp:txXfrm rot="-5400000">
        <a:off x="1" y="486404"/>
        <a:ext cx="971255" cy="416253"/>
      </dsp:txXfrm>
    </dsp:sp>
    <dsp:sp modelId="{3774E4F3-B7FC-4550-BBD5-096B17A54461}">
      <dsp:nvSpPr>
        <dsp:cNvPr id="0" name=""/>
        <dsp:cNvSpPr/>
      </dsp:nvSpPr>
      <dsp:spPr>
        <a:xfrm rot="5400000">
          <a:off x="5442322" y="-4471066"/>
          <a:ext cx="901880" cy="984401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3335" rIns="13335" bIns="1333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100" b="1" kern="1200" dirty="0" smtClean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Эффективность определения образовательной программы и специальных условий для обследуемого с ОВЗ и (или) инвалидностью</a:t>
          </a:r>
          <a:endParaRPr lang="ru-RU" sz="2100" kern="1200" dirty="0"/>
        </a:p>
      </dsp:txBody>
      <dsp:txXfrm rot="-5400000">
        <a:off x="971255" y="44027"/>
        <a:ext cx="9799988" cy="813828"/>
      </dsp:txXfrm>
    </dsp:sp>
    <dsp:sp modelId="{0EED574D-76B2-42AA-BC2B-3176766CB017}">
      <dsp:nvSpPr>
        <dsp:cNvPr id="0" name=""/>
        <dsp:cNvSpPr/>
      </dsp:nvSpPr>
      <dsp:spPr>
        <a:xfrm rot="5400000">
          <a:off x="-208126" y="1481715"/>
          <a:ext cx="1387508" cy="971255"/>
        </a:xfrm>
        <a:prstGeom prst="chevron">
          <a:avLst/>
        </a:prstGeom>
        <a:solidFill>
          <a:schemeClr val="accent2">
            <a:hueOff val="-363841"/>
            <a:satOff val="-20982"/>
            <a:lumOff val="2157"/>
            <a:alphaOff val="0"/>
          </a:schemeClr>
        </a:solidFill>
        <a:ln w="12700" cap="flat" cmpd="sng" algn="ctr">
          <a:solidFill>
            <a:schemeClr val="accent2">
              <a:hueOff val="-363841"/>
              <a:satOff val="-20982"/>
              <a:lumOff val="215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/>
            <a:t>2</a:t>
          </a:r>
          <a:endParaRPr lang="ru-RU" sz="2700" kern="1200" dirty="0"/>
        </a:p>
      </dsp:txBody>
      <dsp:txXfrm rot="-5400000">
        <a:off x="1" y="1759217"/>
        <a:ext cx="971255" cy="416253"/>
      </dsp:txXfrm>
    </dsp:sp>
    <dsp:sp modelId="{3E928F71-BC8C-4B58-ADAB-C9CB71CE32BE}">
      <dsp:nvSpPr>
        <dsp:cNvPr id="0" name=""/>
        <dsp:cNvSpPr/>
      </dsp:nvSpPr>
      <dsp:spPr>
        <a:xfrm rot="5400000">
          <a:off x="5442322" y="-3197477"/>
          <a:ext cx="901880" cy="984401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363841"/>
              <a:satOff val="-20982"/>
              <a:lumOff val="215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3335" rIns="13335" bIns="1333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100" b="1" kern="1200" dirty="0" smtClean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Подготовка квалифицированных рекомендации по результатам проведения комплексного психолого-медико-педагогического обследования</a:t>
          </a:r>
          <a:endParaRPr lang="ru-RU" sz="2100" kern="1200" dirty="0"/>
        </a:p>
      </dsp:txBody>
      <dsp:txXfrm rot="-5400000">
        <a:off x="971255" y="1317616"/>
        <a:ext cx="9799988" cy="813828"/>
      </dsp:txXfrm>
    </dsp:sp>
    <dsp:sp modelId="{3AE25891-59A2-4673-9590-F270CDB871C1}">
      <dsp:nvSpPr>
        <dsp:cNvPr id="0" name=""/>
        <dsp:cNvSpPr/>
      </dsp:nvSpPr>
      <dsp:spPr>
        <a:xfrm rot="5400000">
          <a:off x="-208126" y="2754528"/>
          <a:ext cx="1387508" cy="971255"/>
        </a:xfrm>
        <a:prstGeom prst="chevron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accent2">
              <a:hueOff val="-727682"/>
              <a:satOff val="-41964"/>
              <a:lumOff val="431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/>
            <a:t>3</a:t>
          </a:r>
          <a:endParaRPr lang="ru-RU" sz="2700" kern="1200" dirty="0"/>
        </a:p>
      </dsp:txBody>
      <dsp:txXfrm rot="-5400000">
        <a:off x="1" y="3032030"/>
        <a:ext cx="971255" cy="416253"/>
      </dsp:txXfrm>
    </dsp:sp>
    <dsp:sp modelId="{3A64159C-C4FD-4A74-B926-E4833AB2BADE}">
      <dsp:nvSpPr>
        <dsp:cNvPr id="0" name=""/>
        <dsp:cNvSpPr/>
      </dsp:nvSpPr>
      <dsp:spPr>
        <a:xfrm rot="5400000">
          <a:off x="5442322" y="-1924664"/>
          <a:ext cx="901880" cy="984401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727682"/>
              <a:satOff val="-41964"/>
              <a:lumOff val="431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3335" rIns="13335" bIns="1333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100" b="1" kern="1200" dirty="0" smtClean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Внедрение единых стандартов проведения комплексного обследования на ТПМПК города </a:t>
          </a:r>
          <a:endParaRPr lang="ru-RU" sz="2100" kern="1200" dirty="0"/>
        </a:p>
      </dsp:txBody>
      <dsp:txXfrm rot="-5400000">
        <a:off x="971255" y="2590429"/>
        <a:ext cx="9799988" cy="813828"/>
      </dsp:txXfrm>
    </dsp:sp>
    <dsp:sp modelId="{43129F17-6326-47AD-B992-75FC8F96BE6F}">
      <dsp:nvSpPr>
        <dsp:cNvPr id="0" name=""/>
        <dsp:cNvSpPr/>
      </dsp:nvSpPr>
      <dsp:spPr>
        <a:xfrm rot="5400000">
          <a:off x="-208126" y="4027341"/>
          <a:ext cx="1387508" cy="971255"/>
        </a:xfrm>
        <a:prstGeom prst="chevron">
          <a:avLst/>
        </a:prstGeom>
        <a:solidFill>
          <a:schemeClr val="accent2">
            <a:hueOff val="-1091522"/>
            <a:satOff val="-62946"/>
            <a:lumOff val="6471"/>
            <a:alphaOff val="0"/>
          </a:schemeClr>
        </a:solidFill>
        <a:ln w="12700" cap="flat" cmpd="sng" algn="ctr">
          <a:solidFill>
            <a:schemeClr val="accent2">
              <a:hueOff val="-1091522"/>
              <a:satOff val="-62946"/>
              <a:lumOff val="647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/>
            <a:t>4</a:t>
          </a:r>
          <a:endParaRPr lang="ru-RU" sz="2700" kern="1200" dirty="0"/>
        </a:p>
      </dsp:txBody>
      <dsp:txXfrm rot="-5400000">
        <a:off x="1" y="4304843"/>
        <a:ext cx="971255" cy="416253"/>
      </dsp:txXfrm>
    </dsp:sp>
    <dsp:sp modelId="{AF4C4C85-AC66-4A53-BA2E-BAFC826A1E5B}">
      <dsp:nvSpPr>
        <dsp:cNvPr id="0" name=""/>
        <dsp:cNvSpPr/>
      </dsp:nvSpPr>
      <dsp:spPr>
        <a:xfrm rot="5400000">
          <a:off x="5442322" y="-651851"/>
          <a:ext cx="901880" cy="984401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1091522"/>
              <a:satOff val="-62946"/>
              <a:lumOff val="647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3335" rIns="13335" bIns="1333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100" b="1" kern="1200" smtClean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Повышение качества предоставляемых услуг</a:t>
          </a:r>
          <a:endParaRPr lang="ru-RU" sz="2100" kern="1200"/>
        </a:p>
      </dsp:txBody>
      <dsp:txXfrm rot="-5400000">
        <a:off x="971255" y="3863242"/>
        <a:ext cx="9799988" cy="813828"/>
      </dsp:txXfrm>
    </dsp:sp>
    <dsp:sp modelId="{24B48E84-B54E-4716-95A9-E41B809593AE}">
      <dsp:nvSpPr>
        <dsp:cNvPr id="0" name=""/>
        <dsp:cNvSpPr/>
      </dsp:nvSpPr>
      <dsp:spPr>
        <a:xfrm rot="5400000">
          <a:off x="-208126" y="5300155"/>
          <a:ext cx="1387508" cy="971255"/>
        </a:xfrm>
        <a:prstGeom prst="chevron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/>
            <a:t>5</a:t>
          </a:r>
          <a:endParaRPr lang="ru-RU" sz="2700" kern="1200" dirty="0"/>
        </a:p>
      </dsp:txBody>
      <dsp:txXfrm rot="-5400000">
        <a:off x="1" y="5577657"/>
        <a:ext cx="971255" cy="416253"/>
      </dsp:txXfrm>
    </dsp:sp>
    <dsp:sp modelId="{730513F2-2990-4692-937E-D02F2B3798EC}">
      <dsp:nvSpPr>
        <dsp:cNvPr id="0" name=""/>
        <dsp:cNvSpPr/>
      </dsp:nvSpPr>
      <dsp:spPr>
        <a:xfrm rot="5400000">
          <a:off x="5442322" y="620962"/>
          <a:ext cx="901880" cy="984401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3335" rIns="13335" bIns="1333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100" b="1" kern="1200" dirty="0" smtClean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Создание психологически комфортных условий для клиентов ПМПК</a:t>
          </a:r>
          <a:endParaRPr lang="ru-RU" sz="2100" kern="1200" dirty="0"/>
        </a:p>
      </dsp:txBody>
      <dsp:txXfrm rot="-5400000">
        <a:off x="971255" y="5136055"/>
        <a:ext cx="9799988" cy="81382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927568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55169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12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16267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13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040145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15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29401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-273050" y="1828800"/>
            <a:ext cx="8775700" cy="49371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822325" y="7040563"/>
            <a:ext cx="6584950" cy="5761037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0725072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-273050" y="1828800"/>
            <a:ext cx="8775700" cy="49371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822325" y="7040563"/>
            <a:ext cx="6584950" cy="5761037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1407754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-273050" y="1828800"/>
            <a:ext cx="8775700" cy="49371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822325" y="7040563"/>
            <a:ext cx="6584950" cy="5761037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9752174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24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565217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-273050" y="1828800"/>
            <a:ext cx="8775700" cy="49371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822325" y="7040563"/>
            <a:ext cx="6584950" cy="5761037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2524410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-273050" y="1828800"/>
            <a:ext cx="8775700" cy="49371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822325" y="7040563"/>
            <a:ext cx="6584950" cy="5761037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4213254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29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35978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Приказ № 731 - Утвержден образец свидетельства об обучении и порядок его выдачи лицам с ОВЗ (с нарушением интеллекта), не имеющим основного общего и среднего общего образования и обучающимся по АООП.</a:t>
            </a:r>
          </a:p>
          <a:p>
            <a:r>
              <a:rPr lang="ru-RU" dirty="0"/>
              <a:t>Приказ № 763 - Утверждено Положение о психолого-медико-педагогической комиссии, определяющее порядок ее деятельности и полномочия.</a:t>
            </a:r>
          </a:p>
          <a:p>
            <a:r>
              <a:rPr lang="ru-RU" dirty="0"/>
              <a:t>Приказ № 778 - Утвержден типовой порядок организации деятельности по оказанию психолого-педагогической, медицинской и социальной помощи, включая типовой порядок деятельности ЦППМСП.</a:t>
            </a:r>
          </a:p>
          <a:p>
            <a:endParaRPr lang="ru-RU" dirty="0"/>
          </a:p>
          <a:p>
            <a:endParaRPr lang="ru-R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92083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14938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1269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1493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05912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-273050" y="1828800"/>
            <a:ext cx="8775700" cy="49371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822325" y="7040563"/>
            <a:ext cx="6584950" cy="5761037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02700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10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28828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11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22527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05816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80964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DD6C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FECE6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4465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DD6C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FECE6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0749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DD6C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FECE6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31337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DD6C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FECE6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9354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DD6C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FECE6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0474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DD6C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FECE6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00251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DD6C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FECE6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1675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DD6C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FECE6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78383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DD6C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FECE6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55696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6E2D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8F5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1440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DD6C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FECE6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9095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6E2D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8F5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8151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6E2D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8F5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0895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6E2D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8F5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67193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6E2D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8F5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3228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6E2D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8F5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52766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6E2D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8F5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15031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6E2D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8F5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47855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639722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6010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chart" Target="../charts/chart2.xml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Relationship Id="rId9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8.jfif"/><Relationship Id="rId5" Type="http://schemas.openxmlformats.org/officeDocument/2006/relationships/image" Target="../media/image3.png"/><Relationship Id="rId4" Type="http://schemas.openxmlformats.org/officeDocument/2006/relationships/image" Target="../media/image27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image" Target="../media/image3.pn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7" Type="http://schemas.openxmlformats.org/officeDocument/2006/relationships/image" Target="../media/image3.pn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11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hyperlink" Target="https://disk.yandex.ru/i/mtI2JYZfk_fRLQ" TargetMode="External"/><Relationship Id="rId7" Type="http://schemas.openxmlformats.org/officeDocument/2006/relationships/image" Target="../media/image31.png"/><Relationship Id="rId12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0.png"/><Relationship Id="rId11" Type="http://schemas.openxmlformats.org/officeDocument/2006/relationships/image" Target="../media/image35.jpeg"/><Relationship Id="rId5" Type="http://schemas.openxmlformats.org/officeDocument/2006/relationships/image" Target="../media/image29.png"/><Relationship Id="rId10" Type="http://schemas.openxmlformats.org/officeDocument/2006/relationships/image" Target="../media/image34.jpeg"/><Relationship Id="rId4" Type="http://schemas.openxmlformats.org/officeDocument/2006/relationships/image" Target="../media/image21.png"/><Relationship Id="rId9" Type="http://schemas.openxmlformats.org/officeDocument/2006/relationships/image" Target="../media/image33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3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3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37130" y="900952"/>
            <a:ext cx="7270234" cy="427616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5550"/>
              </a:lnSpc>
            </a:pPr>
            <a:r>
              <a:rPr lang="ru-RU" sz="32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Роль психолого-медико-педагогической комиссии в системе сопровождения детей с ограниченными возможностями здоровья, инвалидностью, испытывающих трудности в освоении образовательных программ</a:t>
            </a:r>
            <a:endParaRPr lang="en-US" sz="32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 1"/>
          <p:cNvSpPr/>
          <p:nvPr/>
        </p:nvSpPr>
        <p:spPr>
          <a:xfrm>
            <a:off x="654191" y="3056499"/>
            <a:ext cx="7556421" cy="7484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5850"/>
              </a:lnSpc>
            </a:pPr>
            <a:endParaRPr lang="en-US" sz="5850" dirty="0">
              <a:solidFill>
                <a:prstClr val="black"/>
              </a:solidFill>
            </a:endParaRPr>
          </a:p>
        </p:txBody>
      </p:sp>
      <p:sp>
        <p:nvSpPr>
          <p:cNvPr id="5" name="Text 2"/>
          <p:cNvSpPr/>
          <p:nvPr/>
        </p:nvSpPr>
        <p:spPr>
          <a:xfrm>
            <a:off x="654191" y="382481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750"/>
              </a:lnSpc>
            </a:pPr>
            <a:endParaRPr lang="ru-RU" sz="2200" b="1" dirty="0">
              <a:solidFill>
                <a:srgbClr val="4A4A45"/>
              </a:solidFill>
              <a:latin typeface="Lato Bold" pitchFamily="34" charset="0"/>
              <a:ea typeface="Lato Bold" pitchFamily="34" charset="-122"/>
              <a:cs typeface="Lato Bold" pitchFamily="34" charset="-120"/>
            </a:endParaRPr>
          </a:p>
          <a:p>
            <a:pPr algn="ctr">
              <a:lnSpc>
                <a:spcPts val="2750"/>
              </a:lnSpc>
            </a:pPr>
            <a:endParaRPr lang="ru-RU" sz="2200" b="1" dirty="0">
              <a:solidFill>
                <a:srgbClr val="4A4A45"/>
              </a:solidFill>
              <a:latin typeface="Lato Bold" pitchFamily="34" charset="0"/>
              <a:ea typeface="Lato Bold" pitchFamily="34" charset="-122"/>
              <a:cs typeface="Lato Bold" pitchFamily="34" charset="-120"/>
            </a:endParaRPr>
          </a:p>
          <a:p>
            <a:pPr algn="ctr">
              <a:lnSpc>
                <a:spcPts val="2750"/>
              </a:lnSpc>
            </a:pPr>
            <a:endParaRPr lang="en-US" sz="2200" dirty="0">
              <a:solidFill>
                <a:prstClr val="black"/>
              </a:solidFill>
            </a:endParaRPr>
          </a:p>
        </p:txBody>
      </p:sp>
      <p:sp>
        <p:nvSpPr>
          <p:cNvPr id="6" name="Text 3"/>
          <p:cNvSpPr/>
          <p:nvPr/>
        </p:nvSpPr>
        <p:spPr>
          <a:xfrm>
            <a:off x="793790" y="5629989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850"/>
              </a:lnSpc>
            </a:pPr>
            <a:endParaRPr lang="en-US" sz="1750" dirty="0">
              <a:solidFill>
                <a:prstClr val="black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27747" y="6469343"/>
            <a:ext cx="6010836" cy="15799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ts val="2850"/>
              </a:lnSpc>
            </a:pPr>
            <a:r>
              <a:rPr lang="ru-RU" sz="2400" b="1" dirty="0" smtClean="0">
                <a:solidFill>
                  <a:srgbClr val="996633"/>
                </a:solidFill>
              </a:rPr>
              <a:t>Бабина Марина Николаевна</a:t>
            </a:r>
          </a:p>
          <a:p>
            <a:pPr lvl="0">
              <a:lnSpc>
                <a:spcPts val="2850"/>
              </a:lnSpc>
            </a:pPr>
            <a:r>
              <a:rPr lang="ru-RU" sz="2400" dirty="0">
                <a:solidFill>
                  <a:srgbClr val="996633"/>
                </a:solidFill>
              </a:rPr>
              <a:t>з</a:t>
            </a:r>
            <a:r>
              <a:rPr lang="ru-RU" sz="2400" dirty="0" smtClean="0">
                <a:solidFill>
                  <a:srgbClr val="996633"/>
                </a:solidFill>
              </a:rPr>
              <a:t>аместитель директора МАУ «ППМС-центр им. В.П. Радченко», руководитель ТПМПК </a:t>
            </a:r>
          </a:p>
          <a:p>
            <a:pPr lvl="0">
              <a:lnSpc>
                <a:spcPts val="2850"/>
              </a:lnSpc>
            </a:pPr>
            <a:r>
              <a:rPr lang="ru-RU" sz="2400" dirty="0" smtClean="0">
                <a:solidFill>
                  <a:srgbClr val="996633"/>
                </a:solidFill>
              </a:rPr>
              <a:t>                   г</a:t>
            </a:r>
            <a:r>
              <a:rPr lang="ru-RU" sz="2400" dirty="0" smtClean="0">
                <a:solidFill>
                  <a:srgbClr val="996633"/>
                </a:solidFill>
              </a:rPr>
              <a:t>. Нижнего Новгорода</a:t>
            </a:r>
            <a:endParaRPr lang="en-US" sz="2400" dirty="0">
              <a:solidFill>
                <a:srgbClr val="996633"/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01579" y="1965089"/>
            <a:ext cx="4473831" cy="4428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394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2135819" y="551328"/>
            <a:ext cx="11943251" cy="16107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5550"/>
              </a:lnSpc>
            </a:pPr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</a:t>
            </a: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ВЗИАМОДЕЙСТВИЯ</a:t>
            </a:r>
            <a:r>
              <a:rPr lang="ru-RU" sz="32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ТПМПК и </a:t>
            </a:r>
            <a:r>
              <a:rPr lang="ru-RU" sz="32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ППк</a:t>
            </a: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ОО (ДОО) </a:t>
            </a:r>
            <a:endParaRPr lang="en-US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2"/>
          <p:cNvSpPr/>
          <p:nvPr/>
        </p:nvSpPr>
        <p:spPr>
          <a:xfrm>
            <a:off x="6280190" y="3278386"/>
            <a:ext cx="75564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850"/>
              </a:lnSpc>
            </a:pPr>
            <a:endParaRPr lang="en-US" sz="1750" dirty="0">
              <a:solidFill>
                <a:prstClr val="black"/>
              </a:solidFill>
            </a:endParaRPr>
          </a:p>
        </p:txBody>
      </p:sp>
      <p:sp>
        <p:nvSpPr>
          <p:cNvPr id="7" name="Text 3"/>
          <p:cNvSpPr/>
          <p:nvPr/>
        </p:nvSpPr>
        <p:spPr>
          <a:xfrm>
            <a:off x="7754422" y="448615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endParaRPr lang="en-US" sz="2200" dirty="0">
              <a:solidFill>
                <a:prstClr val="black"/>
              </a:solidFill>
            </a:endParaRPr>
          </a:p>
        </p:txBody>
      </p:sp>
      <p:sp>
        <p:nvSpPr>
          <p:cNvPr id="8" name="Text 4"/>
          <p:cNvSpPr/>
          <p:nvPr/>
        </p:nvSpPr>
        <p:spPr>
          <a:xfrm>
            <a:off x="7754422" y="4976574"/>
            <a:ext cx="608218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850"/>
              </a:lnSpc>
            </a:pPr>
            <a:endParaRPr lang="en-US" sz="1750" dirty="0">
              <a:solidFill>
                <a:prstClr val="black"/>
              </a:solidFill>
            </a:endParaRPr>
          </a:p>
        </p:txBody>
      </p:sp>
      <p:sp>
        <p:nvSpPr>
          <p:cNvPr id="10" name="Text 5"/>
          <p:cNvSpPr/>
          <p:nvPr/>
        </p:nvSpPr>
        <p:spPr>
          <a:xfrm>
            <a:off x="9016062" y="591305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endParaRPr lang="en-US" sz="2200" dirty="0">
              <a:solidFill>
                <a:prstClr val="black"/>
              </a:solidFill>
            </a:endParaRPr>
          </a:p>
        </p:txBody>
      </p:sp>
      <p:sp>
        <p:nvSpPr>
          <p:cNvPr id="11" name="Text 6"/>
          <p:cNvSpPr/>
          <p:nvPr/>
        </p:nvSpPr>
        <p:spPr>
          <a:xfrm>
            <a:off x="7754422" y="6337459"/>
            <a:ext cx="608218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850"/>
              </a:lnSpc>
            </a:pPr>
            <a:endParaRPr lang="en-US" sz="1750" dirty="0">
              <a:solidFill>
                <a:prstClr val="black"/>
              </a:solidFill>
            </a:endParaRPr>
          </a:p>
        </p:txBody>
      </p:sp>
      <p:graphicFrame>
        <p:nvGraphicFramePr>
          <p:cNvPr id="17" name="Схема 16"/>
          <p:cNvGraphicFramePr/>
          <p:nvPr>
            <p:extLst>
              <p:ext uri="{D42A27DB-BD31-4B8C-83A1-F6EECF244321}">
                <p14:modId xmlns:p14="http://schemas.microsoft.com/office/powerpoint/2010/main" val="3334942944"/>
              </p:ext>
            </p:extLst>
          </p:nvPr>
        </p:nvGraphicFramePr>
        <p:xfrm>
          <a:off x="938959" y="2317713"/>
          <a:ext cx="12722087" cy="55173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Стрелка вправо с вырезом 1"/>
          <p:cNvSpPr/>
          <p:nvPr/>
        </p:nvSpPr>
        <p:spPr>
          <a:xfrm>
            <a:off x="4935071" y="4719918"/>
            <a:ext cx="793376" cy="389964"/>
          </a:xfrm>
          <a:prstGeom prst="notched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4" name="Стрелка вправо с вырезом 3"/>
          <p:cNvSpPr/>
          <p:nvPr/>
        </p:nvSpPr>
        <p:spPr>
          <a:xfrm>
            <a:off x="8813772" y="4704203"/>
            <a:ext cx="880974" cy="389964"/>
          </a:xfrm>
          <a:prstGeom prst="notched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1"/>
            <a:ext cx="2184400" cy="2162072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12922211" y="7797962"/>
            <a:ext cx="1680882" cy="3029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-1455363"/>
              <a:satOff val="-83928"/>
              <a:lumOff val="8628"/>
              <a:alphaOff val="0"/>
            </a:schemeClr>
          </a:fillRef>
          <a:effectRef idx="0">
            <a:schemeClr val="accent2">
              <a:hueOff val="-1455363"/>
              <a:satOff val="-83928"/>
              <a:lumOff val="8628"/>
              <a:alphaOff val="0"/>
            </a:schemeClr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824458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3970966" y="746921"/>
            <a:ext cx="8776846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5550"/>
              </a:lnSpc>
            </a:pPr>
            <a:r>
              <a:rPr lang="ru-RU" sz="5400" b="1" dirty="0">
                <a:solidFill>
                  <a:srgbClr val="70AD47">
                    <a:lumMod val="50000"/>
                  </a:srgbClr>
                </a:solidFill>
              </a:rPr>
              <a:t>Основные принципы ПМПК </a:t>
            </a:r>
            <a:endParaRPr lang="en-US" sz="5400" b="1" dirty="0">
              <a:solidFill>
                <a:srgbClr val="70AD47">
                  <a:lumMod val="50000"/>
                </a:srgbClr>
              </a:solidFill>
            </a:endParaRPr>
          </a:p>
        </p:txBody>
      </p:sp>
      <p:sp>
        <p:nvSpPr>
          <p:cNvPr id="5" name="Text 2"/>
          <p:cNvSpPr/>
          <p:nvPr/>
        </p:nvSpPr>
        <p:spPr>
          <a:xfrm>
            <a:off x="6280190" y="3278386"/>
            <a:ext cx="75564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850"/>
              </a:lnSpc>
            </a:pPr>
            <a:endParaRPr lang="en-US" sz="1750" dirty="0">
              <a:solidFill>
                <a:prstClr val="black"/>
              </a:solidFill>
            </a:endParaRPr>
          </a:p>
        </p:txBody>
      </p:sp>
      <p:sp>
        <p:nvSpPr>
          <p:cNvPr id="7" name="Text 3"/>
          <p:cNvSpPr/>
          <p:nvPr/>
        </p:nvSpPr>
        <p:spPr>
          <a:xfrm>
            <a:off x="7754422" y="448615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endParaRPr lang="en-US" sz="2200" dirty="0">
              <a:solidFill>
                <a:prstClr val="black"/>
              </a:solidFill>
            </a:endParaRPr>
          </a:p>
        </p:txBody>
      </p:sp>
      <p:sp>
        <p:nvSpPr>
          <p:cNvPr id="8" name="Text 4"/>
          <p:cNvSpPr/>
          <p:nvPr/>
        </p:nvSpPr>
        <p:spPr>
          <a:xfrm>
            <a:off x="7754422" y="4976574"/>
            <a:ext cx="608218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850"/>
              </a:lnSpc>
            </a:pPr>
            <a:endParaRPr lang="en-US" sz="1750" dirty="0">
              <a:solidFill>
                <a:prstClr val="black"/>
              </a:solidFill>
            </a:endParaRPr>
          </a:p>
        </p:txBody>
      </p:sp>
      <p:sp>
        <p:nvSpPr>
          <p:cNvPr id="10" name="Text 5"/>
          <p:cNvSpPr/>
          <p:nvPr/>
        </p:nvSpPr>
        <p:spPr>
          <a:xfrm>
            <a:off x="9016062" y="591305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endParaRPr lang="en-US" sz="2200" dirty="0">
              <a:solidFill>
                <a:prstClr val="black"/>
              </a:solidFill>
            </a:endParaRPr>
          </a:p>
        </p:txBody>
      </p:sp>
      <p:sp>
        <p:nvSpPr>
          <p:cNvPr id="11" name="Text 6"/>
          <p:cNvSpPr/>
          <p:nvPr/>
        </p:nvSpPr>
        <p:spPr>
          <a:xfrm>
            <a:off x="7754422" y="6337459"/>
            <a:ext cx="608218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850"/>
              </a:lnSpc>
            </a:pPr>
            <a:endParaRPr lang="en-US" sz="1750" dirty="0">
              <a:solidFill>
                <a:prstClr val="black"/>
              </a:solidFill>
            </a:endParaRPr>
          </a:p>
        </p:txBody>
      </p:sp>
      <p:graphicFrame>
        <p:nvGraphicFramePr>
          <p:cNvPr id="17" name="Схема 16"/>
          <p:cNvGraphicFramePr/>
          <p:nvPr>
            <p:extLst>
              <p:ext uri="{D42A27DB-BD31-4B8C-83A1-F6EECF244321}">
                <p14:modId xmlns:p14="http://schemas.microsoft.com/office/powerpoint/2010/main" val="1687323219"/>
              </p:ext>
            </p:extLst>
          </p:nvPr>
        </p:nvGraphicFramePr>
        <p:xfrm>
          <a:off x="115526" y="2057400"/>
          <a:ext cx="14400574" cy="5740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3" name="Рисунок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0817" y="185532"/>
            <a:ext cx="2184400" cy="2162072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12922211" y="7797962"/>
            <a:ext cx="1680882" cy="3029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-1455363"/>
              <a:satOff val="-83928"/>
              <a:lumOff val="8628"/>
              <a:alphaOff val="0"/>
            </a:schemeClr>
          </a:fillRef>
          <a:effectRef idx="0">
            <a:schemeClr val="accent2">
              <a:hueOff val="-1455363"/>
              <a:satOff val="-83928"/>
              <a:lumOff val="8628"/>
              <a:alphaOff val="0"/>
            </a:schemeClr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266576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1116106" y="537882"/>
            <a:ext cx="7234105" cy="18711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5550"/>
              </a:lnSpc>
            </a:pPr>
            <a:r>
              <a:rPr lang="en-US" sz="4000" b="1" dirty="0" err="1">
                <a:solidFill>
                  <a:srgbClr val="996633"/>
                </a:solidFill>
                <a:latin typeface="Times New Roman" panose="02020603050405020304" pitchFamily="18" charset="0"/>
                <a:ea typeface="Lato Bold" pitchFamily="34" charset="-122"/>
                <a:cs typeface="Times New Roman" panose="02020603050405020304" pitchFamily="18" charset="0"/>
              </a:rPr>
              <a:t>Принцип</a:t>
            </a:r>
            <a:r>
              <a:rPr lang="en-US" sz="4000" b="1" dirty="0">
                <a:solidFill>
                  <a:srgbClr val="996633"/>
                </a:solidFill>
                <a:latin typeface="Times New Roman" panose="02020603050405020304" pitchFamily="18" charset="0"/>
                <a:ea typeface="Lato Bold" pitchFamily="34" charset="-122"/>
                <a:cs typeface="Times New Roman" panose="02020603050405020304" pitchFamily="18" charset="0"/>
              </a:rPr>
              <a:t> </a:t>
            </a:r>
            <a:endParaRPr lang="ru-RU" sz="4000" b="1" dirty="0" smtClean="0">
              <a:solidFill>
                <a:srgbClr val="996633"/>
              </a:solidFill>
              <a:latin typeface="Times New Roman" panose="02020603050405020304" pitchFamily="18" charset="0"/>
              <a:ea typeface="Lato Bold" pitchFamily="34" charset="-122"/>
              <a:cs typeface="Times New Roman" panose="02020603050405020304" pitchFamily="18" charset="0"/>
            </a:endParaRPr>
          </a:p>
          <a:p>
            <a:pPr algn="ctr">
              <a:lnSpc>
                <a:spcPts val="5550"/>
              </a:lnSpc>
            </a:pPr>
            <a:r>
              <a:rPr lang="en-US" sz="4000" b="1" dirty="0" err="1" smtClean="0">
                <a:solidFill>
                  <a:srgbClr val="996633"/>
                </a:solidFill>
                <a:latin typeface="Times New Roman" panose="02020603050405020304" pitchFamily="18" charset="0"/>
                <a:ea typeface="Lato Bold" pitchFamily="34" charset="-122"/>
                <a:cs typeface="Times New Roman" panose="02020603050405020304" pitchFamily="18" charset="0"/>
              </a:rPr>
              <a:t>территориальной</a:t>
            </a:r>
            <a:r>
              <a:rPr lang="en-US" sz="4000" b="1" dirty="0" smtClean="0">
                <a:solidFill>
                  <a:srgbClr val="996633"/>
                </a:solidFill>
                <a:latin typeface="Times New Roman" panose="02020603050405020304" pitchFamily="18" charset="0"/>
                <a:ea typeface="Lato Bold" pitchFamily="34" charset="-122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solidFill>
                  <a:srgbClr val="996633"/>
                </a:solidFill>
                <a:latin typeface="Times New Roman" panose="02020603050405020304" pitchFamily="18" charset="0"/>
                <a:ea typeface="Lato Bold" pitchFamily="34" charset="-122"/>
                <a:cs typeface="Times New Roman" panose="02020603050405020304" pitchFamily="18" charset="0"/>
              </a:rPr>
              <a:t>принадлежности</a:t>
            </a:r>
            <a:endParaRPr lang="en-US" sz="4000" dirty="0">
              <a:solidFill>
                <a:srgbClr val="9966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3306722"/>
            <a:ext cx="1134070" cy="1360884"/>
          </a:xfrm>
          <a:prstGeom prst="rect">
            <a:avLst/>
          </a:prstGeom>
          <a:solidFill>
            <a:srgbClr val="996633"/>
          </a:solidFill>
        </p:spPr>
      </p:pic>
      <p:sp>
        <p:nvSpPr>
          <p:cNvPr id="5" name="Text 1"/>
          <p:cNvSpPr/>
          <p:nvPr/>
        </p:nvSpPr>
        <p:spPr>
          <a:xfrm>
            <a:off x="2268022" y="507085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en-US" sz="3600" b="1" dirty="0">
                <a:solidFill>
                  <a:srgbClr val="70AD47">
                    <a:lumMod val="50000"/>
                  </a:srgbClr>
                </a:solidFill>
                <a:latin typeface="Times New Roman" panose="02020603050405020304" pitchFamily="18" charset="0"/>
                <a:ea typeface="Lato Bold" pitchFamily="34" charset="-122"/>
                <a:cs typeface="Times New Roman" panose="02020603050405020304" pitchFamily="18" charset="0"/>
              </a:rPr>
              <a:t>Направление</a:t>
            </a:r>
            <a:endParaRPr lang="en-US" sz="3600" dirty="0">
              <a:solidFill>
                <a:srgbClr val="70AD47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2"/>
          <p:cNvSpPr/>
          <p:nvPr/>
        </p:nvSpPr>
        <p:spPr>
          <a:xfrm>
            <a:off x="2174980" y="3302731"/>
            <a:ext cx="608218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850"/>
              </a:lnSpc>
            </a:pPr>
            <a:r>
              <a:rPr lang="en-US" sz="2400" b="1" u="sng" dirty="0" err="1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Lato" pitchFamily="34" charset="-122"/>
                <a:cs typeface="Times New Roman" panose="02020603050405020304" pitchFamily="18" charset="0"/>
              </a:rPr>
              <a:t>Первый</a:t>
            </a:r>
            <a:r>
              <a:rPr lang="en-US" sz="2400" b="1" u="sng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Lato" pitchFamily="34" charset="-122"/>
                <a:cs typeface="Times New Roman" panose="02020603050405020304" pitchFamily="18" charset="0"/>
              </a:rPr>
              <a:t> </a:t>
            </a:r>
            <a:r>
              <a:rPr lang="en-US" sz="2400" b="1" u="sng" dirty="0" err="1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Lato" pitchFamily="34" charset="-122"/>
                <a:cs typeface="Times New Roman" panose="02020603050405020304" pitchFamily="18" charset="0"/>
              </a:rPr>
              <a:t>этап</a:t>
            </a:r>
            <a:endParaRPr lang="en-US" sz="2400" b="1" u="sng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Imag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790" y="4667607"/>
            <a:ext cx="1134070" cy="1360884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</p:pic>
      <p:sp>
        <p:nvSpPr>
          <p:cNvPr id="8" name="Text 3"/>
          <p:cNvSpPr/>
          <p:nvPr/>
        </p:nvSpPr>
        <p:spPr>
          <a:xfrm>
            <a:off x="2125666" y="3741558"/>
            <a:ext cx="6238742" cy="8465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r>
              <a:rPr lang="en-US" sz="3600" dirty="0">
                <a:solidFill>
                  <a:srgbClr val="4A4A45"/>
                </a:solidFill>
                <a:latin typeface="Times New Roman" panose="02020603050405020304" pitchFamily="18" charset="0"/>
                <a:ea typeface="Lato Bold" pitchFamily="34" charset="-122"/>
                <a:cs typeface="Times New Roman" panose="02020603050405020304" pitchFamily="18" charset="0"/>
              </a:rPr>
              <a:t>Обследование на ТПМПК</a:t>
            </a:r>
            <a:endParaRPr lang="en-US" sz="36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4"/>
          <p:cNvSpPr/>
          <p:nvPr/>
        </p:nvSpPr>
        <p:spPr>
          <a:xfrm>
            <a:off x="2062162" y="6106998"/>
            <a:ext cx="608218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850"/>
              </a:lnSpc>
            </a:pPr>
            <a:r>
              <a:rPr lang="en-US" sz="2400" b="1" u="sng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Lato" pitchFamily="34" charset="-122"/>
                <a:cs typeface="Times New Roman" panose="02020603050405020304" pitchFamily="18" charset="0"/>
              </a:rPr>
              <a:t>Второй</a:t>
            </a:r>
            <a:r>
              <a:rPr lang="en-US" sz="2400" b="1" u="sng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Lato" pitchFamily="34" charset="-122"/>
                <a:cs typeface="Times New Roman" panose="02020603050405020304" pitchFamily="18" charset="0"/>
              </a:rPr>
              <a:t> </a:t>
            </a:r>
            <a:r>
              <a:rPr lang="en-US" sz="2400" b="1" u="sng" dirty="0" err="1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Lato" pitchFamily="34" charset="-122"/>
                <a:cs typeface="Times New Roman" panose="02020603050405020304" pitchFamily="18" charset="0"/>
              </a:rPr>
              <a:t>этап</a:t>
            </a:r>
            <a:endParaRPr lang="en-US" sz="2000" b="1" u="sng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3790" y="6028492"/>
            <a:ext cx="1134070" cy="1360884"/>
          </a:xfrm>
          <a:prstGeom prst="rect">
            <a:avLst/>
          </a:prstGeom>
          <a:solidFill>
            <a:srgbClr val="996633"/>
          </a:solidFill>
        </p:spPr>
      </p:pic>
      <p:sp>
        <p:nvSpPr>
          <p:cNvPr id="11" name="Text 5"/>
          <p:cNvSpPr/>
          <p:nvPr/>
        </p:nvSpPr>
        <p:spPr>
          <a:xfrm>
            <a:off x="2484938" y="6288450"/>
            <a:ext cx="1939144" cy="6005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endParaRPr lang="ru-RU" sz="3200" i="1" dirty="0">
              <a:solidFill>
                <a:srgbClr val="4A4A45"/>
              </a:solidFill>
              <a:latin typeface="Times New Roman" panose="02020603050405020304" pitchFamily="18" charset="0"/>
              <a:ea typeface="Lato Bold" pitchFamily="34" charset="-122"/>
              <a:cs typeface="Times New Roman" panose="02020603050405020304" pitchFamily="18" charset="0"/>
            </a:endParaRPr>
          </a:p>
          <a:p>
            <a:pPr>
              <a:lnSpc>
                <a:spcPts val="2750"/>
              </a:lnSpc>
            </a:pPr>
            <a:endParaRPr lang="en-US" sz="2200" dirty="0">
              <a:solidFill>
                <a:prstClr val="black"/>
              </a:solidFill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43999" y="-1"/>
            <a:ext cx="5486401" cy="822960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998552" y="1910869"/>
            <a:ext cx="4086731" cy="4044958"/>
          </a:xfrm>
          <a:prstGeom prst="rect">
            <a:avLst/>
          </a:prstGeom>
        </p:spPr>
      </p:pic>
      <p:sp>
        <p:nvSpPr>
          <p:cNvPr id="16" name="Text 5"/>
          <p:cNvSpPr/>
          <p:nvPr/>
        </p:nvSpPr>
        <p:spPr>
          <a:xfrm>
            <a:off x="2018427" y="6588737"/>
            <a:ext cx="6453220" cy="16685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r>
              <a:rPr lang="en-US" sz="3600" dirty="0">
                <a:solidFill>
                  <a:srgbClr val="4A4A45"/>
                </a:solidFill>
                <a:latin typeface="Times New Roman" panose="02020603050405020304" pitchFamily="18" charset="0"/>
                <a:ea typeface="Lato Bold" pitchFamily="34" charset="-122"/>
                <a:cs typeface="Times New Roman" panose="02020603050405020304" pitchFamily="18" charset="0"/>
              </a:rPr>
              <a:t>Обследование </a:t>
            </a:r>
            <a:r>
              <a:rPr lang="en-US" sz="3600" dirty="0" err="1">
                <a:solidFill>
                  <a:srgbClr val="4A4A45"/>
                </a:solidFill>
                <a:latin typeface="Times New Roman" panose="02020603050405020304" pitchFamily="18" charset="0"/>
                <a:ea typeface="Lato Bold" pitchFamily="34" charset="-122"/>
                <a:cs typeface="Times New Roman" panose="02020603050405020304" pitchFamily="18" charset="0"/>
              </a:rPr>
              <a:t>на</a:t>
            </a:r>
            <a:r>
              <a:rPr lang="en-US" sz="3600" dirty="0">
                <a:solidFill>
                  <a:srgbClr val="4A4A45"/>
                </a:solidFill>
                <a:latin typeface="Times New Roman" panose="02020603050405020304" pitchFamily="18" charset="0"/>
                <a:ea typeface="Lato Bold" pitchFamily="34" charset="-122"/>
                <a:cs typeface="Times New Roman" panose="02020603050405020304" pitchFamily="18" charset="0"/>
              </a:rPr>
              <a:t> </a:t>
            </a:r>
            <a:r>
              <a:rPr lang="en-US" sz="3600" dirty="0" smtClean="0">
                <a:solidFill>
                  <a:srgbClr val="4A4A45"/>
                </a:solidFill>
                <a:latin typeface="Times New Roman" panose="02020603050405020304" pitchFamily="18" charset="0"/>
                <a:ea typeface="Lato Bold" pitchFamily="34" charset="-122"/>
                <a:cs typeface="Times New Roman" panose="02020603050405020304" pitchFamily="18" charset="0"/>
              </a:rPr>
              <a:t>ЦПМПК</a:t>
            </a:r>
            <a:r>
              <a:rPr lang="en-US" sz="3600" dirty="0">
                <a:solidFill>
                  <a:srgbClr val="4A4A45"/>
                </a:solidFill>
                <a:latin typeface="Times New Roman" panose="02020603050405020304" pitchFamily="18" charset="0"/>
                <a:ea typeface="Lato Bold" pitchFamily="34" charset="-122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solidFill>
                  <a:srgbClr val="4A4A45"/>
                </a:solidFill>
                <a:latin typeface="Times New Roman" panose="02020603050405020304" pitchFamily="18" charset="0"/>
                <a:ea typeface="Lato Bold" pitchFamily="34" charset="-122"/>
                <a:cs typeface="Times New Roman" panose="02020603050405020304" pitchFamily="18" charset="0"/>
              </a:rPr>
              <a:t>НО</a:t>
            </a:r>
            <a:endParaRPr lang="ru-RU" sz="3200" dirty="0">
              <a:solidFill>
                <a:srgbClr val="4A4A45"/>
              </a:solidFill>
              <a:latin typeface="Times New Roman" panose="02020603050405020304" pitchFamily="18" charset="0"/>
              <a:ea typeface="Lato Bold" pitchFamily="34" charset="-122"/>
              <a:cs typeface="Times New Roman" panose="02020603050405020304" pitchFamily="18" charset="0"/>
            </a:endParaRPr>
          </a:p>
          <a:p>
            <a:pPr>
              <a:lnSpc>
                <a:spcPts val="2750"/>
              </a:lnSpc>
            </a:pPr>
            <a:endParaRPr lang="en-US" sz="2200" dirty="0">
              <a:solidFill>
                <a:prstClr val="black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2922211" y="7797962"/>
            <a:ext cx="1680882" cy="3029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-1455363"/>
              <a:satOff val="-83928"/>
              <a:lumOff val="8628"/>
              <a:alphaOff val="0"/>
            </a:schemeClr>
          </a:fillRef>
          <a:effectRef idx="0">
            <a:schemeClr val="accent2">
              <a:hueOff val="-1455363"/>
              <a:satOff val="-83928"/>
              <a:lumOff val="8628"/>
              <a:alphaOff val="0"/>
            </a:schemeClr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808832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3970966" y="746921"/>
            <a:ext cx="6462713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5550"/>
              </a:lnSpc>
            </a:pPr>
            <a:r>
              <a:rPr lang="ru-RU" sz="4800" b="1" dirty="0" smtClean="0">
                <a:solidFill>
                  <a:srgbClr val="70AD47">
                    <a:lumMod val="50000"/>
                  </a:srgbClr>
                </a:solidFill>
              </a:rPr>
              <a:t>              Количество обследованных</a:t>
            </a:r>
            <a:endParaRPr lang="en-US" sz="4800" b="1" dirty="0">
              <a:solidFill>
                <a:srgbClr val="70AD47">
                  <a:lumMod val="50000"/>
                </a:srgbClr>
              </a:solidFill>
            </a:endParaRPr>
          </a:p>
        </p:txBody>
      </p:sp>
      <p:sp>
        <p:nvSpPr>
          <p:cNvPr id="5" name="Text 2"/>
          <p:cNvSpPr/>
          <p:nvPr/>
        </p:nvSpPr>
        <p:spPr>
          <a:xfrm>
            <a:off x="6280190" y="3278386"/>
            <a:ext cx="75564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850"/>
              </a:lnSpc>
            </a:pPr>
            <a:endParaRPr lang="en-US" sz="1750" dirty="0">
              <a:solidFill>
                <a:prstClr val="black"/>
              </a:solidFill>
            </a:endParaRPr>
          </a:p>
        </p:txBody>
      </p:sp>
      <p:sp>
        <p:nvSpPr>
          <p:cNvPr id="7" name="Text 3"/>
          <p:cNvSpPr/>
          <p:nvPr/>
        </p:nvSpPr>
        <p:spPr>
          <a:xfrm>
            <a:off x="7754422" y="448615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endParaRPr lang="en-US" sz="2200" dirty="0">
              <a:solidFill>
                <a:prstClr val="black"/>
              </a:solidFill>
            </a:endParaRPr>
          </a:p>
        </p:txBody>
      </p:sp>
      <p:sp>
        <p:nvSpPr>
          <p:cNvPr id="8" name="Text 4"/>
          <p:cNvSpPr/>
          <p:nvPr/>
        </p:nvSpPr>
        <p:spPr>
          <a:xfrm>
            <a:off x="7754422" y="4976574"/>
            <a:ext cx="608218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850"/>
              </a:lnSpc>
            </a:pPr>
            <a:endParaRPr lang="en-US" sz="1750" dirty="0">
              <a:solidFill>
                <a:prstClr val="black"/>
              </a:solidFill>
            </a:endParaRPr>
          </a:p>
        </p:txBody>
      </p:sp>
      <p:sp>
        <p:nvSpPr>
          <p:cNvPr id="10" name="Text 5"/>
          <p:cNvSpPr/>
          <p:nvPr/>
        </p:nvSpPr>
        <p:spPr>
          <a:xfrm>
            <a:off x="9016062" y="591305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endParaRPr lang="en-US" sz="2200" dirty="0">
              <a:solidFill>
                <a:prstClr val="black"/>
              </a:solidFill>
            </a:endParaRPr>
          </a:p>
        </p:txBody>
      </p:sp>
      <p:sp>
        <p:nvSpPr>
          <p:cNvPr id="11" name="Text 6"/>
          <p:cNvSpPr/>
          <p:nvPr/>
        </p:nvSpPr>
        <p:spPr>
          <a:xfrm>
            <a:off x="7754422" y="6337459"/>
            <a:ext cx="608218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850"/>
              </a:lnSpc>
            </a:pPr>
            <a:endParaRPr lang="en-US" sz="1750" dirty="0">
              <a:solidFill>
                <a:prstClr val="black"/>
              </a:solidFill>
            </a:endParaRPr>
          </a:p>
        </p:txBody>
      </p:sp>
      <p:graphicFrame>
        <p:nvGraphicFramePr>
          <p:cNvPr id="17" name="Схема 16"/>
          <p:cNvGraphicFramePr/>
          <p:nvPr>
            <p:extLst>
              <p:ext uri="{D42A27DB-BD31-4B8C-83A1-F6EECF244321}">
                <p14:modId xmlns:p14="http://schemas.microsoft.com/office/powerpoint/2010/main" val="3318492977"/>
              </p:ext>
            </p:extLst>
          </p:nvPr>
        </p:nvGraphicFramePr>
        <p:xfrm>
          <a:off x="1491454" y="2109127"/>
          <a:ext cx="12525935" cy="51083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3" name="Рисунок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1"/>
            <a:ext cx="2184400" cy="2162072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12922211" y="7797962"/>
            <a:ext cx="1680882" cy="3029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-1455363"/>
              <a:satOff val="-83928"/>
              <a:lumOff val="8628"/>
              <a:alphaOff val="0"/>
            </a:schemeClr>
          </a:fillRef>
          <a:effectRef idx="0">
            <a:schemeClr val="accent2">
              <a:hueOff val="-1455363"/>
              <a:satOff val="-83928"/>
              <a:lumOff val="8628"/>
              <a:alphaOff val="0"/>
            </a:schemeClr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015476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2758307873"/>
              </p:ext>
            </p:extLst>
          </p:nvPr>
        </p:nvGraphicFramePr>
        <p:xfrm>
          <a:off x="0" y="0"/>
          <a:ext cx="14630400" cy="8229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2239618" y="343792"/>
            <a:ext cx="11807686" cy="15286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5550"/>
              </a:lnSpc>
            </a:pPr>
            <a:r>
              <a:rPr lang="ru-RU" sz="4400" b="1" dirty="0">
                <a:solidFill>
                  <a:srgbClr val="70AD47">
                    <a:lumMod val="50000"/>
                  </a:srgbClr>
                </a:solidFill>
              </a:rPr>
              <a:t> Количество обследованных в 2025 году</a:t>
            </a:r>
          </a:p>
          <a:p>
            <a:pPr algn="ctr">
              <a:lnSpc>
                <a:spcPts val="5550"/>
              </a:lnSpc>
            </a:pPr>
            <a:r>
              <a:rPr lang="ru-RU" sz="3600" b="1" dirty="0">
                <a:solidFill>
                  <a:srgbClr val="996633"/>
                </a:solidFill>
              </a:rPr>
              <a:t>дошкольное образование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034" y="0"/>
            <a:ext cx="2184400" cy="2162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743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3970966" y="202351"/>
            <a:ext cx="6462713" cy="12533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5550"/>
              </a:lnSpc>
            </a:pPr>
            <a:r>
              <a:rPr lang="ru-RU" sz="4800" b="1" dirty="0" smtClean="0">
                <a:solidFill>
                  <a:srgbClr val="70AD47">
                    <a:lumMod val="50000"/>
                  </a:srgbClr>
                </a:solidFill>
              </a:rPr>
              <a:t>              Количество обследованных в 2025 году</a:t>
            </a:r>
          </a:p>
          <a:p>
            <a:pPr algn="ctr">
              <a:lnSpc>
                <a:spcPts val="5550"/>
              </a:lnSpc>
            </a:pPr>
            <a:r>
              <a:rPr lang="ru-RU" sz="3600" b="1" dirty="0" smtClean="0">
                <a:solidFill>
                  <a:srgbClr val="996633"/>
                </a:solidFill>
              </a:rPr>
              <a:t>              начальное общее образование</a:t>
            </a:r>
          </a:p>
          <a:p>
            <a:pPr algn="ctr">
              <a:lnSpc>
                <a:spcPts val="5550"/>
              </a:lnSpc>
            </a:pPr>
            <a:endParaRPr lang="en-US" sz="4800" b="1" dirty="0">
              <a:solidFill>
                <a:srgbClr val="70AD47">
                  <a:lumMod val="50000"/>
                </a:srgbClr>
              </a:solidFill>
            </a:endParaRPr>
          </a:p>
        </p:txBody>
      </p:sp>
      <p:sp>
        <p:nvSpPr>
          <p:cNvPr id="5" name="Text 2"/>
          <p:cNvSpPr/>
          <p:nvPr/>
        </p:nvSpPr>
        <p:spPr>
          <a:xfrm>
            <a:off x="6280190" y="3278386"/>
            <a:ext cx="75564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850"/>
              </a:lnSpc>
            </a:pPr>
            <a:endParaRPr lang="en-US" sz="1750" dirty="0">
              <a:solidFill>
                <a:prstClr val="black"/>
              </a:solidFill>
            </a:endParaRPr>
          </a:p>
        </p:txBody>
      </p:sp>
      <p:sp>
        <p:nvSpPr>
          <p:cNvPr id="7" name="Text 3"/>
          <p:cNvSpPr/>
          <p:nvPr/>
        </p:nvSpPr>
        <p:spPr>
          <a:xfrm>
            <a:off x="7754422" y="448615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endParaRPr lang="en-US" sz="2200" dirty="0">
              <a:solidFill>
                <a:prstClr val="black"/>
              </a:solidFill>
            </a:endParaRPr>
          </a:p>
        </p:txBody>
      </p:sp>
      <p:sp>
        <p:nvSpPr>
          <p:cNvPr id="8" name="Text 4"/>
          <p:cNvSpPr/>
          <p:nvPr/>
        </p:nvSpPr>
        <p:spPr>
          <a:xfrm>
            <a:off x="7754422" y="4976574"/>
            <a:ext cx="608218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850"/>
              </a:lnSpc>
            </a:pPr>
            <a:endParaRPr lang="en-US" sz="1750" dirty="0">
              <a:solidFill>
                <a:prstClr val="black"/>
              </a:solidFill>
            </a:endParaRPr>
          </a:p>
        </p:txBody>
      </p:sp>
      <p:sp>
        <p:nvSpPr>
          <p:cNvPr id="10" name="Text 5"/>
          <p:cNvSpPr/>
          <p:nvPr/>
        </p:nvSpPr>
        <p:spPr>
          <a:xfrm>
            <a:off x="9016062" y="591305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endParaRPr lang="en-US" sz="2200" dirty="0">
              <a:solidFill>
                <a:prstClr val="black"/>
              </a:solidFill>
            </a:endParaRPr>
          </a:p>
        </p:txBody>
      </p:sp>
      <p:sp>
        <p:nvSpPr>
          <p:cNvPr id="11" name="Text 6"/>
          <p:cNvSpPr/>
          <p:nvPr/>
        </p:nvSpPr>
        <p:spPr>
          <a:xfrm>
            <a:off x="7754422" y="6337459"/>
            <a:ext cx="608218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850"/>
              </a:lnSpc>
            </a:pPr>
            <a:endParaRPr lang="en-US" sz="1750" dirty="0">
              <a:solidFill>
                <a:prstClr val="black"/>
              </a:solidFill>
            </a:endParaRPr>
          </a:p>
        </p:txBody>
      </p:sp>
      <p:graphicFrame>
        <p:nvGraphicFramePr>
          <p:cNvPr id="17" name="Схема 16"/>
          <p:cNvGraphicFramePr/>
          <p:nvPr>
            <p:extLst/>
          </p:nvPr>
        </p:nvGraphicFramePr>
        <p:xfrm>
          <a:off x="1613456" y="2013857"/>
          <a:ext cx="12525935" cy="57570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3" name="Диаграмма 12"/>
          <p:cNvGraphicFramePr/>
          <p:nvPr>
            <p:extLst>
              <p:ext uri="{D42A27DB-BD31-4B8C-83A1-F6EECF244321}">
                <p14:modId xmlns:p14="http://schemas.microsoft.com/office/powerpoint/2010/main" val="2040523997"/>
              </p:ext>
            </p:extLst>
          </p:nvPr>
        </p:nvGraphicFramePr>
        <p:xfrm>
          <a:off x="1990045" y="1506673"/>
          <a:ext cx="11248592" cy="65279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pic>
        <p:nvPicPr>
          <p:cNvPr id="15" name="Рисунок 1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72278" y="0"/>
            <a:ext cx="2184400" cy="2162072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12922211" y="7797962"/>
            <a:ext cx="1680882" cy="3029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-1455363"/>
              <a:satOff val="-83928"/>
              <a:lumOff val="8628"/>
              <a:alphaOff val="0"/>
            </a:schemeClr>
          </a:fillRef>
          <a:effectRef idx="0">
            <a:schemeClr val="accent2">
              <a:hueOff val="-1455363"/>
              <a:satOff val="-83928"/>
              <a:lumOff val="8628"/>
              <a:alphaOff val="0"/>
            </a:schemeClr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161925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7954" y="202350"/>
            <a:ext cx="11205419" cy="1841152"/>
          </a:xfrm>
          <a:prstGeom prst="rect">
            <a:avLst/>
          </a:prstGeom>
        </p:spPr>
      </p:pic>
      <p:graphicFrame>
        <p:nvGraphicFramePr>
          <p:cNvPr id="16" name="Диаграмма 15"/>
          <p:cNvGraphicFramePr/>
          <p:nvPr>
            <p:extLst>
              <p:ext uri="{D42A27DB-BD31-4B8C-83A1-F6EECF244321}">
                <p14:modId xmlns:p14="http://schemas.microsoft.com/office/powerpoint/2010/main" val="1737660031"/>
              </p:ext>
            </p:extLst>
          </p:nvPr>
        </p:nvGraphicFramePr>
        <p:xfrm>
          <a:off x="2107096" y="1683026"/>
          <a:ext cx="10283688" cy="64140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7" name="Рисунок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765" y="202350"/>
            <a:ext cx="2184400" cy="216207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2922211" y="7797962"/>
            <a:ext cx="1680882" cy="3029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-1455363"/>
              <a:satOff val="-83928"/>
              <a:lumOff val="8628"/>
              <a:alphaOff val="0"/>
            </a:schemeClr>
          </a:fillRef>
          <a:effectRef idx="0">
            <a:schemeClr val="accent2">
              <a:hueOff val="-1455363"/>
              <a:satOff val="-83928"/>
              <a:lumOff val="8628"/>
              <a:alphaOff val="0"/>
            </a:schemeClr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693939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332383" y="467142"/>
            <a:ext cx="11211339" cy="15286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ts val="5550"/>
              </a:lnSpc>
            </a:pPr>
            <a:r>
              <a:rPr lang="ru-RU" sz="4800" b="1" dirty="0">
                <a:solidFill>
                  <a:srgbClr val="70AD47">
                    <a:lumMod val="50000"/>
                  </a:srgbClr>
                </a:solidFill>
              </a:rPr>
              <a:t>Количество обследованных в 2025 году</a:t>
            </a:r>
          </a:p>
          <a:p>
            <a:pPr lvl="0" algn="ctr">
              <a:lnSpc>
                <a:spcPts val="5550"/>
              </a:lnSpc>
            </a:pPr>
            <a:r>
              <a:rPr lang="ru-RU" sz="3600" b="1" dirty="0">
                <a:solidFill>
                  <a:srgbClr val="996633"/>
                </a:solidFill>
              </a:rPr>
              <a:t>среднее общее образование</a:t>
            </a:r>
          </a:p>
        </p:txBody>
      </p:sp>
      <p:graphicFrame>
        <p:nvGraphicFramePr>
          <p:cNvPr id="11" name="Диаграмма 10"/>
          <p:cNvGraphicFramePr/>
          <p:nvPr>
            <p:extLst>
              <p:ext uri="{D42A27DB-BD31-4B8C-83A1-F6EECF244321}">
                <p14:modId xmlns:p14="http://schemas.microsoft.com/office/powerpoint/2010/main" val="3593704727"/>
              </p:ext>
            </p:extLst>
          </p:nvPr>
        </p:nvGraphicFramePr>
        <p:xfrm>
          <a:off x="1583140" y="2402006"/>
          <a:ext cx="11614244" cy="58275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983" y="150418"/>
            <a:ext cx="2184400" cy="216207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2922211" y="7797962"/>
            <a:ext cx="1680882" cy="3029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-1455363"/>
              <a:satOff val="-83928"/>
              <a:lumOff val="8628"/>
              <a:alphaOff val="0"/>
            </a:schemeClr>
          </a:fillRef>
          <a:effectRef idx="0">
            <a:schemeClr val="accent2">
              <a:hueOff val="-1455363"/>
              <a:satOff val="-83928"/>
              <a:lumOff val="8628"/>
              <a:alphaOff val="0"/>
            </a:schemeClr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28963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35819" y="364957"/>
            <a:ext cx="12150024" cy="15286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ts val="5550"/>
              </a:lnSpc>
            </a:pPr>
            <a:r>
              <a:rPr lang="ru-RU" sz="4800" b="1" dirty="0">
                <a:solidFill>
                  <a:srgbClr val="70AD47">
                    <a:lumMod val="50000"/>
                  </a:srgbClr>
                </a:solidFill>
              </a:rPr>
              <a:t>Количество обследованных в 2025 году</a:t>
            </a:r>
          </a:p>
          <a:p>
            <a:pPr lvl="0" algn="ctr">
              <a:lnSpc>
                <a:spcPts val="5550"/>
              </a:lnSpc>
            </a:pPr>
            <a:r>
              <a:rPr lang="ru-RU" sz="3600" b="1" dirty="0">
                <a:solidFill>
                  <a:srgbClr val="996633"/>
                </a:solidFill>
              </a:rPr>
              <a:t>        среднее профессиональное образование</a:t>
            </a:r>
          </a:p>
        </p:txBody>
      </p:sp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1040927461"/>
              </p:ext>
            </p:extLst>
          </p:nvPr>
        </p:nvGraphicFramePr>
        <p:xfrm>
          <a:off x="2570922" y="1473200"/>
          <a:ext cx="9753600" cy="6502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971" y="48233"/>
            <a:ext cx="2184400" cy="216207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2922211" y="7797962"/>
            <a:ext cx="1680882" cy="3029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-1455363"/>
              <a:satOff val="-83928"/>
              <a:lumOff val="8628"/>
              <a:alphaOff val="0"/>
            </a:schemeClr>
          </a:fillRef>
          <a:effectRef idx="0">
            <a:schemeClr val="accent2">
              <a:hueOff val="-1455363"/>
              <a:satOff val="-83928"/>
              <a:lumOff val="8628"/>
              <a:alphaOff val="0"/>
            </a:schemeClr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790656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537253" y="258940"/>
            <a:ext cx="11807688" cy="15286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ts val="5550"/>
              </a:lnSpc>
            </a:pPr>
            <a:r>
              <a:rPr lang="ru-RU" sz="4800" b="1" dirty="0">
                <a:solidFill>
                  <a:srgbClr val="70AD47">
                    <a:lumMod val="50000"/>
                  </a:srgbClr>
                </a:solidFill>
              </a:rPr>
              <a:t>Количество обследованных в 2025 году</a:t>
            </a:r>
          </a:p>
          <a:p>
            <a:pPr lvl="0" algn="ctr">
              <a:lnSpc>
                <a:spcPts val="5550"/>
              </a:lnSpc>
            </a:pPr>
            <a:r>
              <a:rPr lang="ru-RU" sz="3200" b="1" dirty="0">
                <a:solidFill>
                  <a:srgbClr val="996633"/>
                </a:solidFill>
              </a:rPr>
              <a:t>                </a:t>
            </a:r>
            <a:r>
              <a:rPr lang="ru-RU" sz="3600" b="1" dirty="0">
                <a:solidFill>
                  <a:srgbClr val="996633"/>
                </a:solidFill>
              </a:rPr>
              <a:t>с ИН (интеллектуальными нарушениями)</a:t>
            </a:r>
          </a:p>
        </p:txBody>
      </p:sp>
      <p:graphicFrame>
        <p:nvGraphicFramePr>
          <p:cNvPr id="11" name="Диаграмма 10"/>
          <p:cNvGraphicFramePr/>
          <p:nvPr>
            <p:extLst/>
          </p:nvPr>
        </p:nvGraphicFramePr>
        <p:xfrm>
          <a:off x="2610678" y="2291145"/>
          <a:ext cx="10270435" cy="58324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5792924" y="1808838"/>
            <a:ext cx="390594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</a:rPr>
              <a:t>Всего </a:t>
            </a:r>
            <a:r>
              <a:rPr lang="ru-RU" sz="2800" b="1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</a:rPr>
              <a:t>ОВЗ - 217 человек</a:t>
            </a:r>
            <a:endParaRPr lang="ru-RU" sz="28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9073"/>
            <a:ext cx="2184400" cy="216207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2922211" y="7797962"/>
            <a:ext cx="1680882" cy="3029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-1455363"/>
              <a:satOff val="-83928"/>
              <a:lumOff val="8628"/>
              <a:alphaOff val="0"/>
            </a:schemeClr>
          </a:fillRef>
          <a:effectRef idx="0">
            <a:schemeClr val="accent2">
              <a:hueOff val="-1455363"/>
              <a:satOff val="-83928"/>
              <a:lumOff val="8628"/>
              <a:alphaOff val="0"/>
            </a:schemeClr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731229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 rotWithShape="1">
          <a:blip r:embed="rId3"/>
          <a:srcRect t="37740" b="11608"/>
          <a:stretch/>
        </p:blipFill>
        <p:spPr>
          <a:xfrm>
            <a:off x="11684000" y="5979386"/>
            <a:ext cx="2863623" cy="2175713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25924" y="700683"/>
            <a:ext cx="13675876" cy="129611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5100"/>
              </a:lnSpc>
            </a:pPr>
            <a:r>
              <a:rPr lang="en-US" sz="4000" b="1" dirty="0">
                <a:solidFill>
                  <a:srgbClr val="996633"/>
                </a:solidFill>
                <a:latin typeface="Times New Roman" panose="02020603050405020304" pitchFamily="18" charset="0"/>
                <a:ea typeface="DM Sans Medium" pitchFamily="34" charset="-122"/>
                <a:cs typeface="Times New Roman" panose="02020603050405020304" pitchFamily="18" charset="0"/>
              </a:rPr>
              <a:t>Новые нормативные документы</a:t>
            </a:r>
            <a:endParaRPr lang="en-US" sz="4000" b="1" dirty="0">
              <a:solidFill>
                <a:srgbClr val="9966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hape 1"/>
          <p:cNvSpPr/>
          <p:nvPr/>
        </p:nvSpPr>
        <p:spPr>
          <a:xfrm>
            <a:off x="769699" y="1724620"/>
            <a:ext cx="466606" cy="466606"/>
          </a:xfrm>
          <a:prstGeom prst="roundRect">
            <a:avLst>
              <a:gd name="adj" fmla="val 6668"/>
            </a:avLst>
          </a:prstGeom>
          <a:solidFill>
            <a:srgbClr val="EDEBE3"/>
          </a:solidFill>
          <a:ln/>
        </p:spPr>
      </p:sp>
      <p:sp>
        <p:nvSpPr>
          <p:cNvPr id="5" name="Text 2"/>
          <p:cNvSpPr/>
          <p:nvPr/>
        </p:nvSpPr>
        <p:spPr>
          <a:xfrm>
            <a:off x="803612" y="1802368"/>
            <a:ext cx="311110" cy="3888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400"/>
              </a:lnSpc>
            </a:pPr>
            <a:r>
              <a:rPr lang="en-US" sz="24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1</a:t>
            </a:r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6" name="Text 3"/>
          <p:cNvSpPr/>
          <p:nvPr/>
        </p:nvSpPr>
        <p:spPr>
          <a:xfrm>
            <a:off x="1404838" y="1672709"/>
            <a:ext cx="2592705" cy="3240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fontAlgn="base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от 29.12.2012 N 273-ФЗ</a:t>
            </a:r>
          </a:p>
          <a:p>
            <a:r>
              <a:rPr lang="ru-RU" sz="2000" dirty="0"/>
              <a:t/>
            </a:r>
            <a:br>
              <a:rPr lang="ru-RU" sz="2000" dirty="0"/>
            </a:br>
            <a:endParaRPr lang="en-US" sz="2000" b="1" dirty="0">
              <a:solidFill>
                <a:prstClr val="black"/>
              </a:solidFill>
            </a:endParaRPr>
          </a:p>
        </p:txBody>
      </p:sp>
      <p:sp>
        <p:nvSpPr>
          <p:cNvPr id="7" name="Text 4"/>
          <p:cNvSpPr/>
          <p:nvPr/>
        </p:nvSpPr>
        <p:spPr>
          <a:xfrm>
            <a:off x="1322070" y="2032317"/>
            <a:ext cx="3068360" cy="2738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endParaRPr lang="ru-RU" sz="1600" dirty="0">
              <a:solidFill>
                <a:srgbClr val="161613"/>
              </a:solidFill>
              <a:latin typeface="Inter" pitchFamily="34" charset="0"/>
              <a:ea typeface="Inter" pitchFamily="34" charset="-122"/>
              <a:cs typeface="Inter" pitchFamily="34" charset="-120"/>
            </a:endParaRPr>
          </a:p>
          <a:p>
            <a:pPr algn="ctr"/>
            <a:r>
              <a:rPr lang="ru-RU" sz="1600" dirty="0" smtClean="0">
                <a:solidFill>
                  <a:srgbClr val="161613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«</a:t>
            </a:r>
            <a:r>
              <a:rPr lang="ru-RU" sz="2400" dirty="0" smtClean="0">
                <a:solidFill>
                  <a:srgbClr val="161613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Об образовании в Российской Федерации»</a:t>
            </a:r>
            <a:endParaRPr lang="en-US" sz="2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Shape 5"/>
          <p:cNvSpPr/>
          <p:nvPr/>
        </p:nvSpPr>
        <p:spPr>
          <a:xfrm>
            <a:off x="8035737" y="1734046"/>
            <a:ext cx="466606" cy="466606"/>
          </a:xfrm>
          <a:prstGeom prst="roundRect">
            <a:avLst>
              <a:gd name="adj" fmla="val 6668"/>
            </a:avLst>
          </a:prstGeom>
          <a:solidFill>
            <a:srgbClr val="EDEBE3"/>
          </a:solidFill>
          <a:ln/>
        </p:spPr>
      </p:sp>
      <p:sp>
        <p:nvSpPr>
          <p:cNvPr id="9" name="Text 6"/>
          <p:cNvSpPr/>
          <p:nvPr/>
        </p:nvSpPr>
        <p:spPr>
          <a:xfrm>
            <a:off x="8113485" y="1811794"/>
            <a:ext cx="311110" cy="3888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400"/>
              </a:lnSpc>
            </a:pPr>
            <a:r>
              <a:rPr lang="en-US" sz="24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2</a:t>
            </a:r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10" name="Text 7"/>
          <p:cNvSpPr/>
          <p:nvPr/>
        </p:nvSpPr>
        <p:spPr>
          <a:xfrm>
            <a:off x="8733691" y="1708229"/>
            <a:ext cx="2592705" cy="3240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550"/>
              </a:lnSpc>
            </a:pPr>
            <a:r>
              <a:rPr lang="en-US" sz="2400" b="1" dirty="0">
                <a:solidFill>
                  <a:srgbClr val="161613"/>
                </a:solidFill>
                <a:latin typeface="Times New Roman" panose="02020603050405020304" pitchFamily="18" charset="0"/>
                <a:ea typeface="DM Sans Medium" pitchFamily="34" charset="-122"/>
                <a:cs typeface="Times New Roman" panose="02020603050405020304" pitchFamily="18" charset="0"/>
              </a:rPr>
              <a:t>Приказ </a:t>
            </a:r>
            <a:r>
              <a:rPr lang="ru-RU" sz="2400" b="1" dirty="0">
                <a:solidFill>
                  <a:srgbClr val="161613"/>
                </a:solidFill>
                <a:latin typeface="Times New Roman" panose="02020603050405020304" pitchFamily="18" charset="0"/>
                <a:ea typeface="DM Sans Medium" pitchFamily="34" charset="-122"/>
                <a:cs typeface="Times New Roman" panose="02020603050405020304" pitchFamily="18" charset="0"/>
              </a:rPr>
              <a:t>Министерства </a:t>
            </a:r>
          </a:p>
          <a:p>
            <a:pPr>
              <a:lnSpc>
                <a:spcPts val="2550"/>
              </a:lnSpc>
            </a:pPr>
            <a:r>
              <a:rPr lang="ru-RU" sz="2400" b="1" dirty="0">
                <a:solidFill>
                  <a:srgbClr val="161613"/>
                </a:solidFill>
                <a:latin typeface="Times New Roman" panose="02020603050405020304" pitchFamily="18" charset="0"/>
                <a:ea typeface="DM Sans Medium" pitchFamily="34" charset="-122"/>
                <a:cs typeface="Times New Roman" panose="02020603050405020304" pitchFamily="18" charset="0"/>
              </a:rPr>
              <a:t>просвещения РФ</a:t>
            </a:r>
          </a:p>
          <a:p>
            <a:pPr>
              <a:lnSpc>
                <a:spcPts val="2550"/>
              </a:lnSpc>
            </a:pPr>
            <a:r>
              <a:rPr lang="en-US" sz="2400" b="1" dirty="0">
                <a:solidFill>
                  <a:srgbClr val="161613"/>
                </a:solidFill>
                <a:latin typeface="Times New Roman" panose="02020603050405020304" pitchFamily="18" charset="0"/>
                <a:ea typeface="DM Sans Medium" pitchFamily="34" charset="-122"/>
                <a:cs typeface="Times New Roman" panose="02020603050405020304" pitchFamily="18" charset="0"/>
              </a:rPr>
              <a:t>№ 763</a:t>
            </a:r>
            <a:r>
              <a:rPr lang="ru-RU" sz="2400" b="1" dirty="0">
                <a:solidFill>
                  <a:srgbClr val="161613"/>
                </a:solidFill>
                <a:latin typeface="Times New Roman" panose="02020603050405020304" pitchFamily="18" charset="0"/>
                <a:ea typeface="DM Sans Medium" pitchFamily="34" charset="-122"/>
                <a:cs typeface="Times New Roman" panose="02020603050405020304" pitchFamily="18" charset="0"/>
              </a:rPr>
              <a:t> от 1 ноября 2024 </a:t>
            </a:r>
            <a:r>
              <a:rPr lang="ru-RU" sz="2400" dirty="0">
                <a:solidFill>
                  <a:srgbClr val="161613"/>
                </a:solidFill>
                <a:latin typeface="Times New Roman" panose="02020603050405020304" pitchFamily="18" charset="0"/>
                <a:ea typeface="DM Sans Medium" pitchFamily="34" charset="-122"/>
                <a:cs typeface="Times New Roman" panose="02020603050405020304" pitchFamily="18" charset="0"/>
              </a:rPr>
              <a:t>г.</a:t>
            </a:r>
          </a:p>
          <a:p>
            <a:pPr>
              <a:lnSpc>
                <a:spcPts val="2550"/>
              </a:lnSpc>
            </a:pPr>
            <a:endParaRPr lang="ru-RU" sz="2400" dirty="0">
              <a:solidFill>
                <a:srgbClr val="161613"/>
              </a:solidFill>
              <a:latin typeface="Times New Roman" panose="02020603050405020304" pitchFamily="18" charset="0"/>
              <a:ea typeface="DM Sans Medium" pitchFamily="34" charset="-122"/>
              <a:cs typeface="Times New Roman" panose="02020603050405020304" pitchFamily="18" charset="0"/>
            </a:endParaRPr>
          </a:p>
        </p:txBody>
      </p:sp>
      <p:sp>
        <p:nvSpPr>
          <p:cNvPr id="11" name="Text 8"/>
          <p:cNvSpPr/>
          <p:nvPr/>
        </p:nvSpPr>
        <p:spPr>
          <a:xfrm>
            <a:off x="8733691" y="2765028"/>
            <a:ext cx="3068360" cy="16591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2600"/>
              </a:lnSpc>
            </a:pPr>
            <a:r>
              <a:rPr lang="ru-RU" sz="2400" dirty="0">
                <a:solidFill>
                  <a:srgbClr val="161613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"Об утверждении Положения о психолого-медико-педагогической комиссии</a:t>
            </a:r>
            <a:r>
              <a:rPr lang="ru-RU" sz="2400" dirty="0" smtClean="0">
                <a:solidFill>
                  <a:srgbClr val="161613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"</a:t>
            </a:r>
            <a:endParaRPr lang="en-US" sz="2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hape 9"/>
          <p:cNvSpPr/>
          <p:nvPr/>
        </p:nvSpPr>
        <p:spPr>
          <a:xfrm>
            <a:off x="725924" y="5890439"/>
            <a:ext cx="466606" cy="466606"/>
          </a:xfrm>
          <a:prstGeom prst="roundRect">
            <a:avLst>
              <a:gd name="adj" fmla="val 6668"/>
            </a:avLst>
          </a:prstGeom>
          <a:solidFill>
            <a:srgbClr val="EDEBE3"/>
          </a:solidFill>
          <a:ln/>
        </p:spPr>
      </p:sp>
      <p:sp>
        <p:nvSpPr>
          <p:cNvPr id="13" name="Text 10"/>
          <p:cNvSpPr/>
          <p:nvPr/>
        </p:nvSpPr>
        <p:spPr>
          <a:xfrm>
            <a:off x="813123" y="5994083"/>
            <a:ext cx="311110" cy="3888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400"/>
              </a:lnSpc>
            </a:pPr>
            <a:r>
              <a:rPr lang="en-US" sz="24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3</a:t>
            </a:r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14" name="Text 11"/>
          <p:cNvSpPr/>
          <p:nvPr/>
        </p:nvSpPr>
        <p:spPr>
          <a:xfrm>
            <a:off x="1435596" y="4888865"/>
            <a:ext cx="4440769" cy="24935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lvl="0" algn="ctr"/>
            <a:r>
              <a:rPr lang="en-US" sz="2400" b="1" dirty="0" err="1" smtClean="0"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Федеральный</a:t>
            </a:r>
            <a:r>
              <a:rPr lang="en-US" sz="2400" b="1" dirty="0" smtClean="0"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закон</a:t>
            </a:r>
            <a:r>
              <a:rPr lang="ru-RU" sz="2400" b="1" dirty="0" smtClean="0"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 </a:t>
            </a:r>
          </a:p>
          <a:p>
            <a:pPr lvl="0" algn="ctr"/>
            <a:r>
              <a:rPr lang="ru-RU" sz="2400" b="1" dirty="0" smtClean="0"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от 08.08.2024 г. N 315-ФЗ</a:t>
            </a:r>
          </a:p>
          <a:p>
            <a:pPr lvl="0" algn="ctr"/>
            <a:r>
              <a:rPr lang="ru-RU" sz="2400" dirty="0" smtClean="0"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«О внесении изменений в </a:t>
            </a:r>
          </a:p>
          <a:p>
            <a:pPr lvl="0" algn="ctr"/>
            <a:r>
              <a:rPr lang="ru-RU" sz="2400" dirty="0" smtClean="0"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федеральный закон </a:t>
            </a:r>
          </a:p>
          <a:p>
            <a:pPr lvl="0" algn="ctr"/>
            <a:r>
              <a:rPr lang="ru-RU" sz="2400" dirty="0" smtClean="0"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«Об образовании </a:t>
            </a:r>
          </a:p>
          <a:p>
            <a:pPr lvl="0" algn="ctr"/>
            <a:r>
              <a:rPr lang="ru-RU" sz="2400" dirty="0" smtClean="0"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в Российской Федерации»</a:t>
            </a:r>
            <a:endParaRPr lang="ru-RU" sz="2400" dirty="0">
              <a:latin typeface="Times New Roman" panose="02020603050405020304" pitchFamily="18" charset="0"/>
              <a:ea typeface="Inter Bold" pitchFamily="34" charset="-122"/>
              <a:cs typeface="Times New Roman" panose="02020603050405020304" pitchFamily="18" charset="0"/>
            </a:endParaRPr>
          </a:p>
        </p:txBody>
      </p:sp>
      <p:sp>
        <p:nvSpPr>
          <p:cNvPr id="15" name="Text 12"/>
          <p:cNvSpPr/>
          <p:nvPr/>
        </p:nvSpPr>
        <p:spPr>
          <a:xfrm>
            <a:off x="1376191" y="6485782"/>
            <a:ext cx="7333754" cy="99548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600"/>
              </a:lnSpc>
            </a:pPr>
            <a:endParaRPr lang="en-US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60363" y="2885090"/>
            <a:ext cx="2110896" cy="2110896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6927" y="2220116"/>
            <a:ext cx="2006364" cy="2006364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1868" y="5178058"/>
            <a:ext cx="2272133" cy="227213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821251" y="-54014"/>
            <a:ext cx="2834480" cy="2805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0655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Прямоугольник 30"/>
          <p:cNvSpPr/>
          <p:nvPr/>
        </p:nvSpPr>
        <p:spPr>
          <a:xfrm>
            <a:off x="3746499" y="473741"/>
            <a:ext cx="10204631" cy="1067984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996633"/>
                </a:solidFill>
                <a:latin typeface="Lato Bold"/>
              </a:rPr>
              <a:t>      </a:t>
            </a:r>
            <a:r>
              <a:rPr lang="ru-RU" sz="4000" b="1" dirty="0" smtClean="0">
                <a:solidFill>
                  <a:srgbClr val="9966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Кадровый состав </a:t>
            </a:r>
            <a:r>
              <a:rPr lang="ru-RU" sz="4000" b="1" dirty="0">
                <a:solidFill>
                  <a:srgbClr val="9966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ТПМПК</a:t>
            </a:r>
          </a:p>
          <a:p>
            <a:pPr algn="ctr"/>
            <a:endParaRPr lang="ru-RU" sz="3360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2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Всего: </a:t>
            </a:r>
            <a:r>
              <a:rPr lang="ru-RU" sz="3200" b="1" dirty="0" smtClean="0">
                <a:solidFill>
                  <a:srgbClr val="9966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107</a:t>
            </a:r>
            <a:r>
              <a:rPr lang="ru-RU" sz="3200" b="1" dirty="0" smtClean="0">
                <a:solidFill>
                  <a:srgbClr val="9966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специалистов</a:t>
            </a:r>
          </a:p>
          <a:p>
            <a:pPr algn="just"/>
            <a:r>
              <a:rPr lang="ru-RU" sz="32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Педагог-психолог – 26</a:t>
            </a:r>
          </a:p>
          <a:p>
            <a:pPr algn="just"/>
            <a:r>
              <a:rPr lang="ru-RU" sz="32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Учитель-дефектолог – 31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3200" dirty="0" err="1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Олигофренопедагог</a:t>
            </a:r>
            <a:r>
              <a:rPr lang="ru-RU" sz="32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– 28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32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Тифлопедагог – 1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32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Сурдопедагог – </a:t>
            </a:r>
            <a:r>
              <a:rPr lang="ru-RU" sz="32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3200" dirty="0" smtClean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2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Учитель-логопед – 29</a:t>
            </a:r>
          </a:p>
          <a:p>
            <a:pPr algn="just"/>
            <a:r>
              <a:rPr lang="ru-RU" sz="32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Медицинский психолог - 1</a:t>
            </a:r>
          </a:p>
          <a:p>
            <a:pPr algn="just"/>
            <a:r>
              <a:rPr lang="ru-RU" sz="32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Социальный педагог - 6</a:t>
            </a:r>
          </a:p>
          <a:p>
            <a:pPr algn="just"/>
            <a:r>
              <a:rPr lang="ru-RU" sz="32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Врач-психиатр – 11</a:t>
            </a:r>
          </a:p>
          <a:p>
            <a:pPr algn="just"/>
            <a:r>
              <a:rPr lang="ru-RU" sz="32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Врач-невролог – 1</a:t>
            </a:r>
          </a:p>
          <a:p>
            <a:pPr algn="just"/>
            <a:r>
              <a:rPr lang="ru-RU" sz="32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Врач-ортопед - 1</a:t>
            </a:r>
          </a:p>
          <a:p>
            <a:pPr algn="just"/>
            <a:r>
              <a:rPr lang="ru-RU" sz="32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Врач-педиатр - 1</a:t>
            </a:r>
            <a:endParaRPr lang="ru-RU" sz="32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336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YS Text"/>
            </a:endParaRPr>
          </a:p>
          <a:p>
            <a:pPr algn="ctr"/>
            <a:endParaRPr lang="ru-RU" sz="336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YS Text"/>
            </a:endParaRPr>
          </a:p>
          <a:p>
            <a:pPr algn="ctr"/>
            <a:endParaRPr lang="ru-RU" sz="4320" dirty="0">
              <a:solidFill>
                <a:srgbClr val="5B9BD5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YS Text"/>
            </a:endParaRPr>
          </a:p>
          <a:p>
            <a:pPr algn="ctr"/>
            <a:endParaRPr lang="ru-RU" sz="3360" dirty="0">
              <a:solidFill>
                <a:srgbClr val="5B9BD5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YS Text"/>
            </a:endParaRPr>
          </a:p>
          <a:p>
            <a:pPr algn="ctr"/>
            <a:endParaRPr lang="ru-RU" sz="3360" dirty="0">
              <a:solidFill>
                <a:srgbClr val="5B9BD5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YS Tex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967829" cy="82296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583" y="106017"/>
            <a:ext cx="2504661" cy="247905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2922211" y="7797962"/>
            <a:ext cx="1680882" cy="3029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-1455363"/>
              <a:satOff val="-83928"/>
              <a:lumOff val="8628"/>
              <a:alphaOff val="0"/>
            </a:schemeClr>
          </a:fillRef>
          <a:effectRef idx="0">
            <a:schemeClr val="accent2">
              <a:hueOff val="-1455363"/>
              <a:satOff val="-83928"/>
              <a:lumOff val="8628"/>
              <a:alphaOff val="0"/>
            </a:schemeClr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92510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Прямоугольник 30"/>
          <p:cNvSpPr/>
          <p:nvPr/>
        </p:nvSpPr>
        <p:spPr>
          <a:xfrm>
            <a:off x="3169451" y="473741"/>
            <a:ext cx="10781679" cy="809452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9966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Алгоритм организации </a:t>
            </a:r>
            <a:endParaRPr lang="ru-RU" sz="4000" b="1" dirty="0" smtClean="0">
              <a:solidFill>
                <a:srgbClr val="9966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4000" b="1" dirty="0" smtClean="0">
                <a:solidFill>
                  <a:srgbClr val="9966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обследования </a:t>
            </a:r>
            <a:r>
              <a:rPr lang="ru-RU" sz="4000" b="1" dirty="0">
                <a:solidFill>
                  <a:srgbClr val="9966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</a:t>
            </a:r>
            <a:r>
              <a:rPr lang="ru-RU" sz="4000" b="1" dirty="0" smtClean="0">
                <a:solidFill>
                  <a:srgbClr val="9966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ТПМПК</a:t>
            </a:r>
            <a:endParaRPr lang="ru-RU" sz="3200" b="1" dirty="0" smtClean="0">
              <a:solidFill>
                <a:srgbClr val="9966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endParaRPr lang="ru-RU" sz="3200" b="1" dirty="0" smtClean="0"/>
          </a:p>
          <a:p>
            <a:pPr algn="just"/>
            <a:r>
              <a:rPr lang="ru-RU" sz="2800" b="1" u="sng" dirty="0" smtClean="0">
                <a:solidFill>
                  <a:srgbClr val="996633"/>
                </a:solidFill>
              </a:rPr>
              <a:t>Этап </a:t>
            </a:r>
            <a:r>
              <a:rPr lang="ru-RU" sz="2800" b="1" u="sng" dirty="0">
                <a:solidFill>
                  <a:srgbClr val="996633"/>
                </a:solidFill>
              </a:rPr>
              <a:t>1.</a:t>
            </a:r>
            <a:r>
              <a:rPr lang="ru-RU" sz="2800" u="sng" dirty="0">
                <a:solidFill>
                  <a:srgbClr val="996633"/>
                </a:solidFill>
              </a:rPr>
              <a:t> </a:t>
            </a:r>
            <a:r>
              <a:rPr lang="ru-RU" sz="2800" b="1" u="sng" dirty="0" smtClean="0">
                <a:solidFill>
                  <a:srgbClr val="996633"/>
                </a:solidFill>
              </a:rPr>
              <a:t>Подготовительный:</a:t>
            </a:r>
            <a:endParaRPr lang="ru-RU" sz="2800" b="1" u="sng" dirty="0">
              <a:solidFill>
                <a:srgbClr val="996633"/>
              </a:solidFill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2800" dirty="0"/>
              <a:t>работа с документами личного дела </a:t>
            </a:r>
            <a:r>
              <a:rPr lang="ru-RU" sz="2800" dirty="0" smtClean="0"/>
              <a:t>обследуемого;</a:t>
            </a:r>
            <a:endParaRPr lang="ru-RU" sz="2800" dirty="0"/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2800" dirty="0"/>
              <a:t>изучение и анализ медицинской и педагогической документации </a:t>
            </a:r>
            <a:r>
              <a:rPr lang="ru-RU" sz="2800" dirty="0" smtClean="0"/>
              <a:t>обследуемого;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2800" dirty="0" smtClean="0"/>
              <a:t>планирование </a:t>
            </a:r>
            <a:r>
              <a:rPr lang="ru-RU" sz="2800" dirty="0"/>
              <a:t>коллегиального </a:t>
            </a:r>
            <a:r>
              <a:rPr lang="ru-RU" sz="2800" dirty="0" smtClean="0"/>
              <a:t>обследования;</a:t>
            </a:r>
            <a:endParaRPr lang="ru-RU" sz="2800" dirty="0"/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ru-RU" sz="2800" dirty="0"/>
          </a:p>
          <a:p>
            <a:pPr algn="just"/>
            <a:r>
              <a:rPr lang="ru-RU" sz="2800" b="1" u="sng" dirty="0">
                <a:solidFill>
                  <a:srgbClr val="996633"/>
                </a:solidFill>
              </a:rPr>
              <a:t>Этап 2. </a:t>
            </a:r>
            <a:r>
              <a:rPr lang="ru-RU" sz="2800" b="1" u="sng" dirty="0" smtClean="0">
                <a:solidFill>
                  <a:srgbClr val="996633"/>
                </a:solidFill>
              </a:rPr>
              <a:t>Диагностический:</a:t>
            </a:r>
            <a:endParaRPr lang="ru-RU" sz="2800" b="1" u="sng" dirty="0">
              <a:solidFill>
                <a:srgbClr val="996633"/>
              </a:solidFill>
            </a:endParaRP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ru-RU" sz="2800" dirty="0"/>
              <a:t>знакомство с обследуемым, установление контакта;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ru-RU" sz="2800" dirty="0"/>
              <a:t>проведение комплексного обследования специалистами </a:t>
            </a:r>
            <a:r>
              <a:rPr lang="ru-RU" sz="2800" dirty="0" smtClean="0"/>
              <a:t>ТПМПК;</a:t>
            </a:r>
            <a:endParaRPr lang="ru-RU" sz="2800" dirty="0"/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ru-RU" sz="2800" dirty="0"/>
              <a:t>коллегиальное обсуждение результатов обследования (проводится в отсутствии обследуемого), заключения и </a:t>
            </a:r>
            <a:r>
              <a:rPr lang="ru-RU" sz="2800" dirty="0" smtClean="0"/>
              <a:t>рекомендаций; </a:t>
            </a:r>
            <a:endParaRPr lang="ru-RU" sz="2800" dirty="0"/>
          </a:p>
          <a:p>
            <a:pPr marL="457200" indent="-457200" algn="ctr">
              <a:buFont typeface="Arial" panose="020B0604020202020204" pitchFamily="34" charset="0"/>
              <a:buChar char="•"/>
            </a:pPr>
            <a:endParaRPr lang="ru-RU" sz="3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YS Text"/>
            </a:endParaRPr>
          </a:p>
          <a:p>
            <a:pPr marL="571500" indent="-571500" algn="ctr">
              <a:buFont typeface="Arial" panose="020B0604020202020204" pitchFamily="34" charset="0"/>
              <a:buChar char="•"/>
            </a:pPr>
            <a:endParaRPr lang="ru-RU" sz="4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YS Tex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967829" cy="82296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1714" y="1"/>
            <a:ext cx="2184400" cy="216207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2922211" y="7797962"/>
            <a:ext cx="1680882" cy="3029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-1455363"/>
              <a:satOff val="-83928"/>
              <a:lumOff val="8628"/>
              <a:alphaOff val="0"/>
            </a:schemeClr>
          </a:fillRef>
          <a:effectRef idx="0">
            <a:schemeClr val="accent2">
              <a:hueOff val="-1455363"/>
              <a:satOff val="-83928"/>
              <a:lumOff val="8628"/>
              <a:alphaOff val="0"/>
            </a:schemeClr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914894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Прямоугольник 30"/>
          <p:cNvSpPr/>
          <p:nvPr/>
        </p:nvSpPr>
        <p:spPr>
          <a:xfrm>
            <a:off x="3169451" y="473741"/>
            <a:ext cx="10781679" cy="720197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9966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Алгоритм организации </a:t>
            </a:r>
            <a:endParaRPr lang="ru-RU" sz="4000" b="1" dirty="0" smtClean="0">
              <a:solidFill>
                <a:srgbClr val="9966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4000" b="1" dirty="0" smtClean="0">
                <a:solidFill>
                  <a:srgbClr val="9966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обследования </a:t>
            </a:r>
            <a:r>
              <a:rPr lang="ru-RU" sz="4000" b="1" dirty="0">
                <a:solidFill>
                  <a:srgbClr val="9966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</a:t>
            </a:r>
            <a:r>
              <a:rPr lang="ru-RU" sz="4000" b="1" dirty="0" smtClean="0">
                <a:solidFill>
                  <a:srgbClr val="9966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ТПМПК</a:t>
            </a:r>
          </a:p>
          <a:p>
            <a:pPr algn="ctr"/>
            <a:endParaRPr lang="ru-RU" sz="3200" b="1" dirty="0" smtClean="0">
              <a:solidFill>
                <a:srgbClr val="996633"/>
              </a:solidFill>
            </a:endParaRPr>
          </a:p>
          <a:p>
            <a:pPr lvl="0" algn="just"/>
            <a:r>
              <a:rPr lang="ru-RU" sz="2800" b="1" dirty="0">
                <a:solidFill>
                  <a:srgbClr val="996633"/>
                </a:solidFill>
              </a:rPr>
              <a:t>Этап 3.</a:t>
            </a:r>
            <a:r>
              <a:rPr lang="ru-RU" sz="2800" dirty="0">
                <a:solidFill>
                  <a:srgbClr val="996633"/>
                </a:solidFill>
              </a:rPr>
              <a:t> </a:t>
            </a:r>
            <a:r>
              <a:rPr lang="ru-RU" sz="2800" b="1" u="sng" dirty="0" smtClean="0">
                <a:solidFill>
                  <a:srgbClr val="996633"/>
                </a:solidFill>
              </a:rPr>
              <a:t>Заключительный:</a:t>
            </a:r>
          </a:p>
          <a:p>
            <a:pPr lvl="0" algn="just"/>
            <a:endParaRPr lang="ru-RU" sz="2800" b="1" u="sng" dirty="0">
              <a:solidFill>
                <a:schemeClr val="accent2">
                  <a:lumMod val="50000"/>
                </a:schemeClr>
              </a:solidFill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2800" dirty="0"/>
              <a:t>о</a:t>
            </a:r>
            <a:r>
              <a:rPr lang="ru-RU" sz="2800" dirty="0" smtClean="0"/>
              <a:t>формление протокола и приложений, </a:t>
            </a:r>
            <a:r>
              <a:rPr lang="ru-RU" sz="2800" dirty="0"/>
              <a:t>формирование заключения и рекомендаций </a:t>
            </a:r>
            <a:r>
              <a:rPr lang="ru-RU" sz="2800" dirty="0" smtClean="0"/>
              <a:t>ТПМПК;</a:t>
            </a:r>
            <a:endParaRPr lang="ru-RU" sz="2800" dirty="0"/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ru-RU" sz="2800" dirty="0"/>
              <a:t>к</a:t>
            </a:r>
            <a:r>
              <a:rPr lang="ru-RU" sz="2800" dirty="0" smtClean="0"/>
              <a:t>онсультирование </a:t>
            </a:r>
            <a:r>
              <a:rPr lang="ru-RU" sz="2800" dirty="0"/>
              <a:t>и информирование родителей (законных представителей), совершеннолетнего обследуемого о результатах </a:t>
            </a:r>
            <a:r>
              <a:rPr lang="ru-RU" sz="2800" dirty="0" smtClean="0"/>
              <a:t>обследования;</a:t>
            </a:r>
            <a:endParaRPr lang="ru-RU" sz="2800" dirty="0"/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ru-RU" sz="2800" dirty="0"/>
              <a:t>о</a:t>
            </a:r>
            <a:r>
              <a:rPr lang="ru-RU" sz="2800" dirty="0" smtClean="0"/>
              <a:t>знакомление </a:t>
            </a:r>
            <a:r>
              <a:rPr lang="ru-RU" sz="2800" dirty="0"/>
              <a:t>родителей (законных представителей) обследуемого, совершеннолетнего обследуемого с заключением и рекомендациями </a:t>
            </a:r>
            <a:r>
              <a:rPr lang="ru-RU" sz="2800" dirty="0" smtClean="0"/>
              <a:t>комиссии и выдача заключения.</a:t>
            </a:r>
            <a:endParaRPr lang="ru-RU" sz="2800" dirty="0"/>
          </a:p>
          <a:p>
            <a:pPr algn="ctr"/>
            <a:endParaRPr lang="ru-RU" sz="3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YS Text"/>
            </a:endParaRPr>
          </a:p>
          <a:p>
            <a:pPr algn="ctr"/>
            <a:endParaRPr lang="ru-RU" sz="4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YS Tex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967829" cy="82296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1714" y="0"/>
            <a:ext cx="2184400" cy="216207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2922211" y="7797962"/>
            <a:ext cx="1680882" cy="3029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-1455363"/>
              <a:satOff val="-83928"/>
              <a:lumOff val="8628"/>
              <a:alphaOff val="0"/>
            </a:schemeClr>
          </a:fillRef>
          <a:effectRef idx="0">
            <a:schemeClr val="accent2">
              <a:hueOff val="-1455363"/>
              <a:satOff val="-83928"/>
              <a:lumOff val="8628"/>
              <a:alphaOff val="0"/>
            </a:schemeClr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731414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Прямоугольник 30"/>
          <p:cNvSpPr/>
          <p:nvPr/>
        </p:nvSpPr>
        <p:spPr>
          <a:xfrm>
            <a:off x="3169451" y="473741"/>
            <a:ext cx="10781679" cy="834074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9966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Форматы обследования на </a:t>
            </a:r>
            <a:r>
              <a:rPr lang="ru-RU" sz="4000" b="1" dirty="0" smtClean="0">
                <a:solidFill>
                  <a:srgbClr val="9966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ПМПК</a:t>
            </a:r>
          </a:p>
          <a:p>
            <a:pPr algn="ctr"/>
            <a:endParaRPr lang="ru-RU" sz="40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3200" b="1" dirty="0"/>
              <a:t>п</a:t>
            </a:r>
            <a:r>
              <a:rPr lang="ru-RU" sz="3200" b="1" dirty="0" smtClean="0"/>
              <a:t>. </a:t>
            </a:r>
            <a:r>
              <a:rPr lang="ru-RU" sz="3200" b="1" dirty="0"/>
              <a:t>25 Приказа </a:t>
            </a:r>
            <a:r>
              <a:rPr lang="ru-RU" sz="3200" b="1" dirty="0" err="1"/>
              <a:t>Минпросвещения</a:t>
            </a:r>
            <a:r>
              <a:rPr lang="ru-RU" sz="3200" b="1" dirty="0"/>
              <a:t> РФ № 763 от 03.11.2024г.</a:t>
            </a:r>
          </a:p>
          <a:p>
            <a:pPr fontAlgn="base"/>
            <a:endParaRPr lang="ru-RU" sz="3200" dirty="0" smtClean="0"/>
          </a:p>
          <a:p>
            <a:pPr fontAlgn="base"/>
            <a:r>
              <a:rPr lang="ru-RU" sz="3200" dirty="0" smtClean="0"/>
              <a:t>Обследование </a:t>
            </a:r>
            <a:r>
              <a:rPr lang="ru-RU" sz="3200" dirty="0"/>
              <a:t>проводится</a:t>
            </a:r>
            <a:r>
              <a:rPr lang="ru-RU" sz="3200" dirty="0" smtClean="0"/>
              <a:t>:</a:t>
            </a:r>
            <a:endParaRPr lang="ru-RU" sz="3200" dirty="0"/>
          </a:p>
          <a:p>
            <a:pPr algn="just" fontAlgn="base"/>
            <a:r>
              <a:rPr lang="ru-RU" sz="3200" dirty="0"/>
              <a:t>а</a:t>
            </a:r>
            <a:r>
              <a:rPr lang="ru-RU" sz="3200" dirty="0" smtClean="0"/>
              <a:t>) </a:t>
            </a:r>
            <a:r>
              <a:rPr lang="ru-RU" sz="3200" u="sng" dirty="0" smtClean="0"/>
              <a:t>в </a:t>
            </a:r>
            <a:r>
              <a:rPr lang="ru-RU" sz="3200" u="sng" dirty="0"/>
              <a:t>помещениях</a:t>
            </a:r>
            <a:r>
              <a:rPr lang="ru-RU" sz="3200" dirty="0"/>
              <a:t>, где размещается комиссия;</a:t>
            </a:r>
          </a:p>
          <a:p>
            <a:pPr algn="just" fontAlgn="base"/>
            <a:r>
              <a:rPr lang="ru-RU" sz="3200" dirty="0"/>
              <a:t>б</a:t>
            </a:r>
            <a:r>
              <a:rPr lang="ru-RU" sz="3200" dirty="0" smtClean="0"/>
              <a:t>) </a:t>
            </a:r>
            <a:r>
              <a:rPr lang="ru-RU" sz="3200" u="sng" dirty="0" smtClean="0"/>
              <a:t>по </a:t>
            </a:r>
            <a:r>
              <a:rPr lang="ru-RU" sz="3200" u="sng" dirty="0"/>
              <a:t>месту проживания</a:t>
            </a:r>
            <a:r>
              <a:rPr lang="ru-RU" sz="3200" dirty="0"/>
              <a:t>, лечения обследуемого (если обследуемый не может прибыть к месту проведения обследования) или по месту обучения обследуемого при организации выездного заседания комиссии;</a:t>
            </a:r>
          </a:p>
          <a:p>
            <a:pPr algn="just" fontAlgn="base"/>
            <a:r>
              <a:rPr lang="ru-RU" sz="3200" dirty="0"/>
              <a:t>в</a:t>
            </a:r>
            <a:r>
              <a:rPr lang="ru-RU" sz="3200" dirty="0" smtClean="0"/>
              <a:t>) </a:t>
            </a:r>
            <a:r>
              <a:rPr lang="ru-RU" sz="3200" u="sng" dirty="0" smtClean="0"/>
              <a:t>дистанционно</a:t>
            </a:r>
            <a:r>
              <a:rPr lang="ru-RU" sz="3200" dirty="0" smtClean="0"/>
              <a:t> </a:t>
            </a:r>
            <a:r>
              <a:rPr lang="ru-RU" sz="3200" dirty="0"/>
              <a:t>(посредством видео-конференц-связи) по заявлению родителя (законного представителя) обследуемого.</a:t>
            </a:r>
          </a:p>
          <a:p>
            <a:pPr algn="ctr"/>
            <a:endParaRPr lang="ru-RU" sz="3200" dirty="0"/>
          </a:p>
          <a:p>
            <a:pPr marL="457200" indent="-457200" algn="ctr">
              <a:buFont typeface="Arial" panose="020B0604020202020204" pitchFamily="34" charset="0"/>
              <a:buChar char="•"/>
            </a:pPr>
            <a:endParaRPr lang="ru-RU" sz="3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YS Text"/>
            </a:endParaRPr>
          </a:p>
          <a:p>
            <a:pPr marL="571500" indent="-571500" algn="ctr">
              <a:buFont typeface="Arial" panose="020B0604020202020204" pitchFamily="34" charset="0"/>
              <a:buChar char="•"/>
            </a:pPr>
            <a:endParaRPr lang="ru-RU" sz="4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YS Tex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967829" cy="82296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466" y="5748849"/>
            <a:ext cx="2110896" cy="211089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4962" y="0"/>
            <a:ext cx="2184400" cy="2162072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2922211" y="7797962"/>
            <a:ext cx="1680882" cy="3029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-1455363"/>
              <a:satOff val="-83928"/>
              <a:lumOff val="8628"/>
              <a:alphaOff val="0"/>
            </a:schemeClr>
          </a:fillRef>
          <a:effectRef idx="0">
            <a:schemeClr val="accent2">
              <a:hueOff val="-1455363"/>
              <a:satOff val="-83928"/>
              <a:lumOff val="8628"/>
              <a:alphaOff val="0"/>
            </a:schemeClr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805280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31670" y="0"/>
            <a:ext cx="349873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936789" y="416861"/>
            <a:ext cx="7556421" cy="20439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5550"/>
              </a:lnSpc>
            </a:pPr>
            <a:r>
              <a:rPr lang="ru-RU" sz="3600" b="1" dirty="0" smtClean="0">
                <a:solidFill>
                  <a:srgbClr val="9966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Методические рекомендации</a:t>
            </a:r>
            <a:r>
              <a:rPr lang="ru-RU" sz="3600" dirty="0"/>
              <a:t/>
            </a:r>
            <a:br>
              <a:rPr lang="ru-RU" sz="3600" dirty="0"/>
            </a:br>
            <a:r>
              <a:rPr lang="ru-RU" sz="3600" b="1" dirty="0">
                <a:solidFill>
                  <a:schemeClr val="accent6">
                    <a:lumMod val="50000"/>
                  </a:schemeClr>
                </a:solidFill>
              </a:rPr>
              <a:t>«Психолого-медико-педагогическое </a:t>
            </a:r>
            <a:r>
              <a:rPr lang="ru-RU" sz="3600" dirty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ru-RU" sz="3600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3600" b="1" dirty="0">
                <a:solidFill>
                  <a:schemeClr val="accent6">
                    <a:lumMod val="50000"/>
                  </a:schemeClr>
                </a:solidFill>
              </a:rPr>
              <a:t>обследование </a:t>
            </a:r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</a:rPr>
              <a:t>ребенка</a:t>
            </a:r>
            <a:r>
              <a:rPr lang="en-US" sz="36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</a:rPr>
              <a:t>в </a:t>
            </a:r>
            <a:r>
              <a:rPr lang="ru-RU" sz="3600" b="1" dirty="0">
                <a:solidFill>
                  <a:schemeClr val="accent6">
                    <a:lumMod val="50000"/>
                  </a:schemeClr>
                </a:solidFill>
              </a:rPr>
              <a:t>условиях </a:t>
            </a:r>
            <a:r>
              <a:rPr lang="ru-RU" sz="3600" dirty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ru-RU" sz="3600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</a:rPr>
              <a:t>«</a:t>
            </a:r>
            <a:r>
              <a:rPr lang="ru-RU" sz="3600" b="1" dirty="0" err="1">
                <a:solidFill>
                  <a:schemeClr val="accent6">
                    <a:lumMod val="50000"/>
                  </a:schemeClr>
                </a:solidFill>
              </a:rPr>
              <a:t>экологичной</a:t>
            </a:r>
            <a:r>
              <a:rPr lang="ru-RU" sz="3600" b="1" dirty="0">
                <a:solidFill>
                  <a:schemeClr val="accent6">
                    <a:lumMod val="50000"/>
                  </a:schemeClr>
                </a:solidFill>
              </a:rPr>
              <a:t>» </a:t>
            </a:r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</a:rPr>
              <a:t>модели </a:t>
            </a:r>
            <a:r>
              <a:rPr lang="ru-RU" sz="3600" b="1" dirty="0">
                <a:solidFill>
                  <a:schemeClr val="accent6">
                    <a:lumMod val="50000"/>
                  </a:schemeClr>
                </a:solidFill>
              </a:rPr>
              <a:t>ПМПК»</a:t>
            </a:r>
            <a:r>
              <a:rPr lang="ru-RU" sz="3600" dirty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ru-RU" sz="3600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3600" dirty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ru-RU" sz="3600" dirty="0">
                <a:solidFill>
                  <a:schemeClr val="accent6">
                    <a:lumMod val="50000"/>
                  </a:schemeClr>
                </a:solidFill>
              </a:rPr>
            </a:br>
            <a:endParaRPr lang="ru-RU" sz="3600" b="1" dirty="0">
              <a:solidFill>
                <a:schemeClr val="accent6">
                  <a:lumMod val="50000"/>
                </a:schemeClr>
              </a:solidFill>
              <a:latin typeface="Lato Bold" pitchFamily="34" charset="0"/>
              <a:ea typeface="Lato Bold" pitchFamily="34" charset="-122"/>
              <a:cs typeface="Lato Bold" pitchFamily="34" charset="-120"/>
            </a:endParaRPr>
          </a:p>
          <a:p>
            <a:pPr>
              <a:lnSpc>
                <a:spcPts val="5550"/>
              </a:lnSpc>
            </a:pPr>
            <a:endParaRPr lang="en-US" sz="4450" dirty="0">
              <a:solidFill>
                <a:prstClr val="black"/>
              </a:solidFill>
            </a:endParaRPr>
          </a:p>
        </p:txBody>
      </p:sp>
      <p:sp>
        <p:nvSpPr>
          <p:cNvPr id="4" name="Text 1"/>
          <p:cNvSpPr/>
          <p:nvPr/>
        </p:nvSpPr>
        <p:spPr>
          <a:xfrm>
            <a:off x="654191" y="3056499"/>
            <a:ext cx="8207421" cy="34115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5850"/>
              </a:lnSpc>
            </a:pPr>
            <a:endParaRPr lang="en-US" sz="5850" dirty="0">
              <a:solidFill>
                <a:prstClr val="black"/>
              </a:solidFill>
            </a:endParaRPr>
          </a:p>
        </p:txBody>
      </p:sp>
      <p:sp>
        <p:nvSpPr>
          <p:cNvPr id="5" name="Text 2"/>
          <p:cNvSpPr/>
          <p:nvPr/>
        </p:nvSpPr>
        <p:spPr>
          <a:xfrm>
            <a:off x="654191" y="3824810"/>
            <a:ext cx="8388004" cy="21680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750"/>
              </a:lnSpc>
            </a:pPr>
            <a:endParaRPr lang="ru-RU" sz="2200" b="1" dirty="0">
              <a:solidFill>
                <a:srgbClr val="4A4A45"/>
              </a:solidFill>
              <a:latin typeface="Lato Bold" pitchFamily="34" charset="0"/>
              <a:ea typeface="Lato Bold" pitchFamily="34" charset="-122"/>
              <a:cs typeface="Lato Bold" pitchFamily="34" charset="-120"/>
            </a:endParaRPr>
          </a:p>
          <a:p>
            <a:pPr algn="ctr">
              <a:lnSpc>
                <a:spcPts val="2750"/>
              </a:lnSpc>
            </a:pPr>
            <a:endParaRPr lang="ru-RU" sz="2200" b="1" dirty="0">
              <a:solidFill>
                <a:srgbClr val="4A4A45"/>
              </a:solidFill>
              <a:latin typeface="Lato Bold" pitchFamily="34" charset="0"/>
              <a:ea typeface="Lato Bold" pitchFamily="34" charset="-122"/>
              <a:cs typeface="Lato Bold" pitchFamily="34" charset="-120"/>
            </a:endParaRPr>
          </a:p>
          <a:p>
            <a:pPr algn="ctr">
              <a:lnSpc>
                <a:spcPts val="2750"/>
              </a:lnSpc>
            </a:pPr>
            <a:endParaRPr lang="en-US" sz="2200" dirty="0">
              <a:solidFill>
                <a:prstClr val="black"/>
              </a:solidFill>
            </a:endParaRPr>
          </a:p>
        </p:txBody>
      </p:sp>
      <p:sp>
        <p:nvSpPr>
          <p:cNvPr id="6" name="Text 3"/>
          <p:cNvSpPr/>
          <p:nvPr/>
        </p:nvSpPr>
        <p:spPr>
          <a:xfrm>
            <a:off x="793790" y="5629989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850"/>
              </a:lnSpc>
            </a:pPr>
            <a:endParaRPr lang="en-US" sz="1750" dirty="0">
              <a:solidFill>
                <a:prstClr val="black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845" y="3523130"/>
            <a:ext cx="3016301" cy="4114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31670" y="2371541"/>
            <a:ext cx="3522524" cy="348651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7673" y="3517135"/>
            <a:ext cx="5925469" cy="412079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585217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Прямоугольник 30"/>
          <p:cNvSpPr/>
          <p:nvPr/>
        </p:nvSpPr>
        <p:spPr>
          <a:xfrm>
            <a:off x="3169451" y="473741"/>
            <a:ext cx="10781679" cy="997811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2800" b="1" dirty="0">
                <a:solidFill>
                  <a:srgbClr val="ED7D31">
                    <a:lumMod val="50000"/>
                  </a:srgbClr>
                </a:solidFill>
                <a:latin typeface="Lato Bold"/>
              </a:rPr>
              <a:t>   </a:t>
            </a:r>
            <a:r>
              <a:rPr lang="ru-RU" sz="2800" u="sng" dirty="0" smtClean="0">
                <a:solidFill>
                  <a:srgbClr val="9966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Суть</a:t>
            </a:r>
            <a:r>
              <a:rPr lang="ru-RU" sz="3200" u="sng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dirty="0"/>
              <a:t>«</a:t>
            </a:r>
            <a:r>
              <a:rPr lang="ru-RU" sz="2800" dirty="0" err="1"/>
              <a:t>экологичной</a:t>
            </a:r>
            <a:r>
              <a:rPr lang="ru-RU" sz="2800" dirty="0"/>
              <a:t>» модели ПМПК заключается в соблюдении баланса внешних и внутренних условий, которые влияют на психологический комфорт специалистов, родителей и детей, участвующих в процедуре обследования.</a:t>
            </a:r>
          </a:p>
          <a:p>
            <a:pPr algn="just"/>
            <a:r>
              <a:rPr lang="ru-RU" sz="2800" dirty="0"/>
              <a:t>	Такая модель позволяет: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ru-RU" sz="2800" dirty="0"/>
              <a:t>обеспечить ребёнку и родителю (законному представителю) безопасную, комфортную атмосферу в рамках проведения обследования;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ru-RU" sz="2800" dirty="0"/>
              <a:t>эффективно определить программу обучения для ребёнка с ОВЗ и (или) инвалидностью;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ru-RU" sz="2800" dirty="0"/>
              <a:t>выдать квалифицированные рекомендации по результатам проведения комплексного психолого-медико-педагогического обследования.</a:t>
            </a:r>
          </a:p>
          <a:p>
            <a:pPr algn="just"/>
            <a:r>
              <a:rPr lang="ru-RU" sz="2800" b="1" u="sng" dirty="0">
                <a:solidFill>
                  <a:schemeClr val="accent4">
                    <a:lumMod val="50000"/>
                  </a:schemeClr>
                </a:solidFill>
              </a:rPr>
              <a:t>Главный принцип </a:t>
            </a:r>
            <a:r>
              <a:rPr lang="ru-RU" sz="2800" dirty="0"/>
              <a:t>работы ПМПК в условиях «</a:t>
            </a:r>
            <a:r>
              <a:rPr lang="ru-RU" sz="2800" dirty="0" err="1"/>
              <a:t>экологичной</a:t>
            </a:r>
            <a:r>
              <a:rPr lang="ru-RU" sz="2800" dirty="0"/>
              <a:t>» модели – 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</a:rPr>
              <a:t>безопасность</a:t>
            </a:r>
            <a:r>
              <a:rPr lang="ru-RU" sz="2800" dirty="0"/>
              <a:t>: комфортные психологические условия, помогающие обеспечить атмосферу доверия, уверенности и ощущение защищённости.</a:t>
            </a:r>
          </a:p>
          <a:p>
            <a:pPr algn="ctr"/>
            <a:endParaRPr lang="ru-RU" sz="28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YS Text"/>
            </a:endParaRPr>
          </a:p>
          <a:p>
            <a:pPr algn="ctr"/>
            <a:endParaRPr lang="ru-RU" sz="28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YS Text"/>
            </a:endParaRPr>
          </a:p>
          <a:p>
            <a:pPr algn="ctr"/>
            <a:endParaRPr lang="ru-RU" sz="4320" dirty="0">
              <a:solidFill>
                <a:srgbClr val="5B9BD5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YS Text"/>
            </a:endParaRPr>
          </a:p>
          <a:p>
            <a:pPr algn="ctr"/>
            <a:endParaRPr lang="ru-RU" sz="3360" dirty="0">
              <a:solidFill>
                <a:srgbClr val="5B9BD5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YS Text"/>
            </a:endParaRPr>
          </a:p>
          <a:p>
            <a:pPr algn="ctr"/>
            <a:endParaRPr lang="ru-RU" sz="3360" dirty="0">
              <a:solidFill>
                <a:srgbClr val="5B9BD5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YS Tex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967829" cy="82296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1714" y="92766"/>
            <a:ext cx="2184400" cy="216207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2922211" y="7797962"/>
            <a:ext cx="1680882" cy="3029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-1455363"/>
              <a:satOff val="-83928"/>
              <a:lumOff val="8628"/>
              <a:alphaOff val="0"/>
            </a:schemeClr>
          </a:fillRef>
          <a:effectRef idx="0">
            <a:schemeClr val="accent2">
              <a:hueOff val="-1455363"/>
              <a:satOff val="-83928"/>
              <a:lumOff val="8628"/>
              <a:alphaOff val="0"/>
            </a:schemeClr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014609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385391" y="323274"/>
            <a:ext cx="1187394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600" b="1" dirty="0" err="1">
                <a:solidFill>
                  <a:srgbClr val="70AD47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Экологичная</a:t>
            </a:r>
            <a:r>
              <a:rPr lang="ru-RU" sz="3600" b="1" dirty="0">
                <a:solidFill>
                  <a:srgbClr val="70AD47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модель</a:t>
            </a:r>
          </a:p>
          <a:p>
            <a:pPr lvl="0" algn="just"/>
            <a:r>
              <a:rPr lang="ru-RU" sz="3200" b="1" dirty="0">
                <a:solidFill>
                  <a:srgbClr val="9966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3200" dirty="0">
                <a:solidFill>
                  <a:srgbClr val="9966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S Text"/>
              </a:rPr>
              <a:t>: </a:t>
            </a: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безопасной среды, которая обеспечивает психологический </a:t>
            </a:r>
          </a:p>
          <a:p>
            <a:pPr lvl="0" algn="ctr"/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комфорт всех участников диагностического процесса</a:t>
            </a: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560613973"/>
              </p:ext>
            </p:extLst>
          </p:nvPr>
        </p:nvGraphicFramePr>
        <p:xfrm>
          <a:off x="636104" y="1325217"/>
          <a:ext cx="13848522" cy="71296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Рисунок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1"/>
            <a:ext cx="2184400" cy="216207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2922211" y="7797962"/>
            <a:ext cx="1680882" cy="3029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-1455363"/>
              <a:satOff val="-83928"/>
              <a:lumOff val="8628"/>
              <a:alphaOff val="0"/>
            </a:schemeClr>
          </a:fillRef>
          <a:effectRef idx="0">
            <a:schemeClr val="accent2">
              <a:hueOff val="-1455363"/>
              <a:satOff val="-83928"/>
              <a:lumOff val="8628"/>
              <a:alphaOff val="0"/>
            </a:schemeClr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716000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861960" y="574703"/>
            <a:ext cx="3304045" cy="73353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ts val="4950"/>
              </a:lnSpc>
            </a:pPr>
            <a:r>
              <a:rPr lang="ru-RU" sz="4400" b="1" dirty="0">
                <a:solidFill>
                  <a:srgbClr val="996633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Результаты:</a:t>
            </a:r>
            <a:endParaRPr lang="en-US" sz="4400" dirty="0">
              <a:solidFill>
                <a:srgbClr val="9966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2117908065"/>
              </p:ext>
            </p:extLst>
          </p:nvPr>
        </p:nvGraphicFramePr>
        <p:xfrm>
          <a:off x="2542922" y="1510748"/>
          <a:ext cx="10815270" cy="64803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9026" y="92766"/>
            <a:ext cx="2184400" cy="216207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2922211" y="7797962"/>
            <a:ext cx="1680882" cy="3029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-1455363"/>
              <a:satOff val="-83928"/>
              <a:lumOff val="8628"/>
              <a:alphaOff val="0"/>
            </a:schemeClr>
          </a:fillRef>
          <a:effectRef idx="0">
            <a:schemeClr val="accent2">
              <a:hueOff val="-1455363"/>
              <a:satOff val="-83928"/>
              <a:lumOff val="8628"/>
              <a:alphaOff val="0"/>
            </a:schemeClr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260483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Прямоугольник 30"/>
          <p:cNvSpPr/>
          <p:nvPr/>
        </p:nvSpPr>
        <p:spPr>
          <a:xfrm>
            <a:off x="3169451" y="473741"/>
            <a:ext cx="10781679" cy="394569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 err="1" smtClean="0">
                <a:solidFill>
                  <a:schemeClr val="accent4">
                    <a:lumMod val="50000"/>
                  </a:schemeClr>
                </a:solidFill>
                <a:latin typeface="Lato Bold"/>
                <a:hlinkClick r:id="rId3"/>
              </a:rPr>
              <a:t>Видеообзор</a:t>
            </a:r>
            <a:r>
              <a:rPr lang="ru-RU" sz="2800" b="1" dirty="0" smtClean="0">
                <a:solidFill>
                  <a:schemeClr val="accent4">
                    <a:lumMod val="50000"/>
                  </a:schemeClr>
                </a:solidFill>
                <a:latin typeface="Lato Bold"/>
              </a:rPr>
              <a:t> 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Lato Bold"/>
                <a:hlinkClick r:id="rId3"/>
              </a:rPr>
              <a:t>https://disk.yandex.ru/i/mtI2JYZfk_fRLQ</a:t>
            </a:r>
            <a:endParaRPr lang="ru-RU" sz="2800" b="1" dirty="0" smtClean="0">
              <a:solidFill>
                <a:schemeClr val="accent4">
                  <a:lumMod val="50000"/>
                </a:schemeClr>
              </a:solidFill>
              <a:latin typeface="Lato Bold"/>
            </a:endParaRPr>
          </a:p>
          <a:p>
            <a:pPr algn="ctr"/>
            <a:endParaRPr lang="ru-RU" sz="2800" b="1" dirty="0" smtClean="0">
              <a:solidFill>
                <a:schemeClr val="accent6">
                  <a:lumMod val="75000"/>
                </a:schemeClr>
              </a:solidFill>
              <a:latin typeface="Lato Bold"/>
            </a:endParaRPr>
          </a:p>
          <a:p>
            <a:pPr algn="ctr"/>
            <a:endParaRPr lang="ru-RU" sz="2800" dirty="0">
              <a:solidFill>
                <a:srgbClr val="996633"/>
              </a:solidFill>
            </a:endParaRPr>
          </a:p>
          <a:p>
            <a:pPr algn="ctr"/>
            <a:endParaRPr lang="ru-RU" sz="28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YS Text"/>
            </a:endParaRPr>
          </a:p>
          <a:p>
            <a:pPr algn="ctr"/>
            <a:endParaRPr lang="ru-RU" sz="28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YS Text"/>
            </a:endParaRPr>
          </a:p>
          <a:p>
            <a:pPr algn="ctr"/>
            <a:endParaRPr lang="ru-RU" sz="4320" dirty="0">
              <a:solidFill>
                <a:srgbClr val="5B9BD5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YS Text"/>
            </a:endParaRPr>
          </a:p>
          <a:p>
            <a:pPr algn="ctr"/>
            <a:endParaRPr lang="ru-RU" sz="3360" dirty="0">
              <a:solidFill>
                <a:srgbClr val="5B9BD5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YS Text"/>
            </a:endParaRPr>
          </a:p>
          <a:p>
            <a:pPr algn="ctr"/>
            <a:endParaRPr lang="ru-RU" sz="3360" dirty="0">
              <a:solidFill>
                <a:srgbClr val="5B9BD5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YS Tex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2967829" cy="8229600"/>
          </a:xfrm>
          <a:prstGeom prst="rect">
            <a:avLst/>
          </a:prstGeom>
        </p:spPr>
      </p:pic>
      <p:pic>
        <p:nvPicPr>
          <p:cNvPr id="6" name="Рисунок 5"/>
          <p:cNvPicPr/>
          <p:nvPr/>
        </p:nvPicPr>
        <p:blipFill>
          <a:blip r:embed="rId5"/>
          <a:stretch>
            <a:fillRect/>
          </a:stretch>
        </p:blipFill>
        <p:spPr>
          <a:xfrm>
            <a:off x="3548893" y="1102659"/>
            <a:ext cx="3158520" cy="21167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/>
          <p:nvPr/>
        </p:nvPicPr>
        <p:blipFill>
          <a:blip r:embed="rId6"/>
          <a:stretch>
            <a:fillRect/>
          </a:stretch>
        </p:blipFill>
        <p:spPr>
          <a:xfrm>
            <a:off x="7697768" y="1102659"/>
            <a:ext cx="2790938" cy="21294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/>
          <p:nvPr/>
        </p:nvPicPr>
        <p:blipFill>
          <a:blip r:embed="rId7"/>
          <a:stretch>
            <a:fillRect/>
          </a:stretch>
        </p:blipFill>
        <p:spPr>
          <a:xfrm>
            <a:off x="11235730" y="1116106"/>
            <a:ext cx="2735764" cy="20901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C:\Users\1656963\Desktop\IMG_20260417_084959_955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9919" y="3402106"/>
            <a:ext cx="3072522" cy="18936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C:\Users\1656963\AppData\Local\Temp\9277bbe1-2a2c-46d9-9378-f3ef3bc9166f_Attachments_babina-m2013@yandex.ru_2026-04-14_10-50-47.zip.66f\IMG_20260412_223337_117.jpg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6765" y="3402106"/>
            <a:ext cx="2938894" cy="18992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C:\Users\1656963\AppData\Local\Temp\6aedbff6-4cc6-4771-9952-2df7ba2444b2_Attachments_babina-m2013@yandex.ru_2026-04-14_10-50-47.zip.4b2\IMG_20260412_223422_351.jpg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7681" y="5465676"/>
            <a:ext cx="3252736" cy="19375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 descr="C:\Users\1656963\AppData\Local\Temp\2bbde8ac-c2e6-4bd0-8d4d-cb18ce95763a_Attachments_babina-m2013@yandex.ru_2026-04-14_10-50-47.zip.63a\IMG_20260412_223446_536.jpg"/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0494" y="5465676"/>
            <a:ext cx="3435164" cy="19375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74138" y="35070"/>
            <a:ext cx="2184400" cy="2162072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12922211" y="7797962"/>
            <a:ext cx="1680882" cy="3029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-1455363"/>
              <a:satOff val="-83928"/>
              <a:lumOff val="8628"/>
              <a:alphaOff val="0"/>
            </a:schemeClr>
          </a:fillRef>
          <a:effectRef idx="0">
            <a:schemeClr val="accent2">
              <a:hueOff val="-1455363"/>
              <a:satOff val="-83928"/>
              <a:lumOff val="8628"/>
              <a:alphaOff val="0"/>
            </a:schemeClr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01669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2236708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5550"/>
              </a:lnSpc>
            </a:pPr>
            <a:endParaRPr lang="en-US" sz="4450" dirty="0">
              <a:solidFill>
                <a:prstClr val="black"/>
              </a:solidFill>
            </a:endParaRPr>
          </a:p>
        </p:txBody>
      </p:sp>
      <p:sp>
        <p:nvSpPr>
          <p:cNvPr id="4" name="Text 1"/>
          <p:cNvSpPr/>
          <p:nvPr/>
        </p:nvSpPr>
        <p:spPr>
          <a:xfrm>
            <a:off x="867243" y="2467823"/>
            <a:ext cx="7556421" cy="26717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lang="ru-RU" sz="5850" b="1" dirty="0" smtClean="0">
                <a:solidFill>
                  <a:schemeClr val="accent6">
                    <a:lumMod val="75000"/>
                  </a:schemeClr>
                </a:solidFill>
                <a:ea typeface="Lato Bold" pitchFamily="34" charset="-122"/>
              </a:rPr>
              <a:t>Спасибо</a:t>
            </a:r>
            <a:endParaRPr lang="ru-RU" sz="5850" b="1" dirty="0">
              <a:solidFill>
                <a:schemeClr val="accent6">
                  <a:lumMod val="75000"/>
                </a:schemeClr>
              </a:solidFill>
              <a:ea typeface="Lato Bold" pitchFamily="34" charset="-122"/>
            </a:endParaRPr>
          </a:p>
          <a:p>
            <a:pPr algn="ctr">
              <a:lnSpc>
                <a:spcPct val="150000"/>
              </a:lnSpc>
            </a:pPr>
            <a:r>
              <a:rPr lang="ru-RU" sz="5850" b="1" dirty="0">
                <a:solidFill>
                  <a:schemeClr val="accent6">
                    <a:lumMod val="75000"/>
                  </a:schemeClr>
                </a:solidFill>
                <a:ea typeface="Lato Bold" pitchFamily="34" charset="-122"/>
              </a:rPr>
              <a:t>за внимание!</a:t>
            </a:r>
            <a:endParaRPr lang="en-US" sz="585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" name="Text 2"/>
          <p:cNvSpPr/>
          <p:nvPr/>
        </p:nvSpPr>
        <p:spPr>
          <a:xfrm>
            <a:off x="3154323" y="5139571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750"/>
              </a:lnSpc>
            </a:pPr>
            <a:endParaRPr lang="en-US" sz="2200" dirty="0">
              <a:solidFill>
                <a:prstClr val="black"/>
              </a:solidFill>
            </a:endParaRPr>
          </a:p>
        </p:txBody>
      </p:sp>
      <p:sp>
        <p:nvSpPr>
          <p:cNvPr id="6" name="Text 3"/>
          <p:cNvSpPr/>
          <p:nvPr/>
        </p:nvSpPr>
        <p:spPr>
          <a:xfrm>
            <a:off x="793790" y="5629989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850"/>
              </a:lnSpc>
            </a:pPr>
            <a:endParaRPr lang="en-US" sz="1750" dirty="0">
              <a:solidFill>
                <a:prstClr val="black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00591" y="1761361"/>
            <a:ext cx="4569791" cy="452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558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968752" cy="82296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657600" y="380363"/>
            <a:ext cx="7315200" cy="187743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en-US" sz="3600" b="1" dirty="0" err="1">
                <a:solidFill>
                  <a:srgbClr val="70AD47">
                    <a:lumMod val="50000"/>
                  </a:srgbClr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Федеральный</a:t>
            </a:r>
            <a:r>
              <a:rPr lang="en-US" sz="3600" b="1" dirty="0">
                <a:solidFill>
                  <a:srgbClr val="70AD47">
                    <a:lumMod val="50000"/>
                  </a:srgbClr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70AD47">
                    <a:lumMod val="50000"/>
                  </a:srgbClr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закон</a:t>
            </a:r>
            <a:r>
              <a:rPr lang="ru-RU" sz="3600" b="1" dirty="0">
                <a:solidFill>
                  <a:srgbClr val="70AD47">
                    <a:lumMod val="50000"/>
                  </a:srgbClr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 </a:t>
            </a:r>
          </a:p>
          <a:p>
            <a:pPr lvl="0" algn="ctr"/>
            <a:r>
              <a:rPr lang="ru-RU" sz="3200" b="1" dirty="0">
                <a:solidFill>
                  <a:srgbClr val="70AD47">
                    <a:lumMod val="50000"/>
                  </a:srgbClr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от </a:t>
            </a:r>
            <a:r>
              <a:rPr lang="ru-RU" sz="3200" b="1" dirty="0" smtClean="0">
                <a:solidFill>
                  <a:srgbClr val="70AD47">
                    <a:lumMod val="50000"/>
                  </a:srgbClr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08.08.2024 </a:t>
            </a:r>
            <a:r>
              <a:rPr lang="ru-RU" sz="3200" b="1" dirty="0">
                <a:solidFill>
                  <a:srgbClr val="70AD47">
                    <a:lumMod val="50000"/>
                  </a:srgbClr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г. N 315-ФЗ</a:t>
            </a:r>
          </a:p>
          <a:p>
            <a:pPr lvl="0" algn="ctr"/>
            <a:r>
              <a:rPr lang="ru-RU" sz="2400" b="1" dirty="0" smtClean="0">
                <a:solidFill>
                  <a:srgbClr val="996633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«О внесении изменений в Федеральный закон «Об образовании в Российской Федерации»</a:t>
            </a:r>
            <a:endParaRPr lang="ru-RU" sz="2400" b="1" dirty="0">
              <a:solidFill>
                <a:srgbClr val="996633"/>
              </a:solidFill>
              <a:latin typeface="Times New Roman" panose="02020603050405020304" pitchFamily="18" charset="0"/>
              <a:ea typeface="Inter Bold" pitchFamily="34" charset="-122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314700" y="2795328"/>
            <a:ext cx="1099820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2000" b="1" dirty="0">
                <a:solidFill>
                  <a:prstClr val="black"/>
                </a:solidFill>
              </a:rPr>
              <a:t>	</a:t>
            </a:r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При центрах психолого-педагогической, медицинской и социальной помощи создаются психолого-медико-педагогические комиссии в целях своевременного выявления детей, имеющих особенности физического и (или) психического развития и (или) отклонения в поведении, проведения их комплексного психолого-медико-педагогического обследования и подготовки по его результатам рекомендаций по организации обучения и воспитания, а также подтверждения, уточнения или изменения ранее данных рекомендаций. </a:t>
            </a:r>
          </a:p>
          <a:p>
            <a:pPr lvl="0" algn="just"/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Положение о психолого-медико-педагогической комиссии и порядок проведения комплексного психолого-медико-педагогического обследования детей устанавливаются федеральным органом исполнительной власти, осуществляющим функции по выработке и реализации государственной политики и нормативно-правовому регулированию в сфере общего образования, по согласованию с федеральным органом исполнительной власти, осуществляющим функции по выработке и реализации государственной политики и нормативно-правовому регулированию в сфере здравоохранения.»</a:t>
            </a:r>
          </a:p>
          <a:p>
            <a:pPr lvl="0" algn="just"/>
            <a:endParaRPr lang="ru-RU" sz="20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(в ред. Федеральных законов от 26.07.2019 N 232-ФЗ, от 08.08.2024 N 315-ФЗ)</a:t>
            </a:r>
            <a:endParaRPr lang="en-US" sz="20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209" y="4738793"/>
            <a:ext cx="2030333" cy="265393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1648" y="189199"/>
            <a:ext cx="2272133" cy="227213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4604" y="189199"/>
            <a:ext cx="2499542" cy="2473993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2922211" y="7797962"/>
            <a:ext cx="1680882" cy="3029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-1455363"/>
              <a:satOff val="-83928"/>
              <a:lumOff val="8628"/>
              <a:alphaOff val="0"/>
            </a:schemeClr>
          </a:fillRef>
          <a:effectRef idx="0">
            <a:schemeClr val="accent2">
              <a:hueOff val="-1455363"/>
              <a:satOff val="-83928"/>
              <a:lumOff val="8628"/>
              <a:alphaOff val="0"/>
            </a:schemeClr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963611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784315" y="448694"/>
            <a:ext cx="5493068" cy="3232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r>
              <a:rPr lang="en-US" sz="36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Модель ПМПК г. Нижнего Новгорода</a:t>
            </a:r>
            <a:endParaRPr lang="en-US" sz="3600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66330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3521273" y="924639"/>
            <a:ext cx="683419" cy="67210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780353" y="1240631"/>
            <a:ext cx="165140" cy="2063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050"/>
              </a:lnSpc>
            </a:pPr>
            <a:endParaRPr lang="en-US" sz="1300" dirty="0">
              <a:solidFill>
                <a:prstClr val="black"/>
              </a:solidFill>
            </a:endParaRPr>
          </a:p>
        </p:txBody>
      </p:sp>
      <p:sp>
        <p:nvSpPr>
          <p:cNvPr id="5" name="Text 2"/>
          <p:cNvSpPr/>
          <p:nvPr/>
        </p:nvSpPr>
        <p:spPr>
          <a:xfrm>
            <a:off x="4463772" y="1082132"/>
            <a:ext cx="7004109" cy="3003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r>
              <a:rPr lang="en-US" sz="3200" b="1" dirty="0">
                <a:solidFill>
                  <a:srgbClr val="ED7D31">
                    <a:lumMod val="50000"/>
                  </a:srgbClr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ППМС-центр г. Нижнего Новгорода</a:t>
            </a:r>
            <a:endParaRPr lang="en-US" sz="3200" dirty="0">
              <a:solidFill>
                <a:srgbClr val="ED7D31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hape 3"/>
          <p:cNvSpPr/>
          <p:nvPr/>
        </p:nvSpPr>
        <p:spPr>
          <a:xfrm>
            <a:off x="4233982" y="1607582"/>
            <a:ext cx="9956125" cy="7620"/>
          </a:xfrm>
          <a:prstGeom prst="roundRect">
            <a:avLst>
              <a:gd name="adj" fmla="val 647287"/>
            </a:avLst>
          </a:prstGeom>
          <a:solidFill>
            <a:srgbClr val="DBBEBC"/>
          </a:solidFill>
          <a:ln/>
        </p:spPr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3179564" y="1626037"/>
            <a:ext cx="1366957" cy="672108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3780473" y="1858923"/>
            <a:ext cx="165140" cy="2063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050"/>
              </a:lnSpc>
            </a:pPr>
            <a:endParaRPr lang="en-US" sz="1300" dirty="0">
              <a:solidFill>
                <a:prstClr val="black"/>
              </a:solidFill>
            </a:endParaRPr>
          </a:p>
        </p:txBody>
      </p:sp>
      <p:sp>
        <p:nvSpPr>
          <p:cNvPr id="9" name="Text 5"/>
          <p:cNvSpPr/>
          <p:nvPr/>
        </p:nvSpPr>
        <p:spPr>
          <a:xfrm>
            <a:off x="4702135" y="1680598"/>
            <a:ext cx="4019558" cy="3316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Т</a:t>
            </a:r>
            <a:r>
              <a:rPr lang="en-US" sz="28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ПМПК </a:t>
            </a:r>
            <a:r>
              <a:rPr lang="en-US" sz="28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г. Нижнего Новгорода</a:t>
            </a:r>
            <a:endParaRPr lang="en-US" sz="28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Shape 6"/>
          <p:cNvSpPr/>
          <p:nvPr/>
        </p:nvSpPr>
        <p:spPr>
          <a:xfrm>
            <a:off x="4575810" y="2308979"/>
            <a:ext cx="9614297" cy="7620"/>
          </a:xfrm>
          <a:prstGeom prst="roundRect">
            <a:avLst>
              <a:gd name="adj" fmla="val 647287"/>
            </a:avLst>
          </a:prstGeom>
          <a:solidFill>
            <a:srgbClr val="DBBEBC"/>
          </a:solidFill>
          <a:ln/>
        </p:spPr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837736" y="2327434"/>
            <a:ext cx="2050494" cy="672108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3795176" y="2369411"/>
            <a:ext cx="165140" cy="2063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050"/>
              </a:lnSpc>
            </a:pPr>
            <a:r>
              <a:rPr lang="ru-RU" sz="2400" b="1" dirty="0">
                <a:solidFill>
                  <a:srgbClr val="996633"/>
                </a:solidFill>
                <a:ea typeface="Inter Bold" pitchFamily="34" charset="-122"/>
              </a:rPr>
              <a:t>1</a:t>
            </a:r>
            <a:endParaRPr lang="en-US" sz="2400" dirty="0">
              <a:solidFill>
                <a:srgbClr val="996633"/>
              </a:solidFill>
            </a:endParaRPr>
          </a:p>
        </p:txBody>
      </p:sp>
      <p:sp>
        <p:nvSpPr>
          <p:cNvPr id="13" name="Text 8"/>
          <p:cNvSpPr/>
          <p:nvPr/>
        </p:nvSpPr>
        <p:spPr>
          <a:xfrm>
            <a:off x="6303772" y="5304056"/>
            <a:ext cx="2417921" cy="1834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r>
              <a:rPr lang="en-US" sz="2400" b="1" dirty="0">
                <a:solidFill>
                  <a:srgbClr val="5A7557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ТПМПК Нижегородского района</a:t>
            </a:r>
            <a:endParaRPr lang="en-US" sz="2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Shape 9"/>
          <p:cNvSpPr/>
          <p:nvPr/>
        </p:nvSpPr>
        <p:spPr>
          <a:xfrm>
            <a:off x="4917519" y="3010376"/>
            <a:ext cx="9272588" cy="7620"/>
          </a:xfrm>
          <a:prstGeom prst="roundRect">
            <a:avLst>
              <a:gd name="adj" fmla="val 647287"/>
            </a:avLst>
          </a:prstGeom>
          <a:solidFill>
            <a:srgbClr val="DBBEBC"/>
          </a:solidFill>
          <a:ln/>
        </p:spPr>
      </p:sp>
      <p:pic>
        <p:nvPicPr>
          <p:cNvPr id="15" name="Image 3" descr="preencoded.png"/>
          <p:cNvPicPr>
            <a:picLocks noChangeAspect="1"/>
          </p:cNvPicPr>
          <p:nvPr/>
        </p:nvPicPr>
        <p:blipFill>
          <a:blip r:embed="rId6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496026" y="3028831"/>
            <a:ext cx="2734032" cy="672108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3795176" y="2744740"/>
            <a:ext cx="165140" cy="2063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050"/>
              </a:lnSpc>
            </a:pPr>
            <a:r>
              <a:rPr lang="ru-RU" sz="2400" b="1" dirty="0">
                <a:solidFill>
                  <a:srgbClr val="996633"/>
                </a:solidFill>
                <a:ea typeface="Inter Bold" pitchFamily="34" charset="-122"/>
              </a:rPr>
              <a:t>2</a:t>
            </a:r>
            <a:endParaRPr lang="en-US" sz="2400" dirty="0">
              <a:solidFill>
                <a:srgbClr val="996633"/>
              </a:solidFill>
            </a:endParaRPr>
          </a:p>
        </p:txBody>
      </p:sp>
      <p:sp>
        <p:nvSpPr>
          <p:cNvPr id="17" name="Text 11"/>
          <p:cNvSpPr/>
          <p:nvPr/>
        </p:nvSpPr>
        <p:spPr>
          <a:xfrm>
            <a:off x="7563504" y="7480517"/>
            <a:ext cx="2161223" cy="1834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r>
              <a:rPr lang="en-US" sz="2400" b="1" dirty="0">
                <a:solidFill>
                  <a:srgbClr val="5A7557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ТПМПК Сормовского района</a:t>
            </a:r>
            <a:endParaRPr lang="en-US" sz="2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Shape 12"/>
          <p:cNvSpPr/>
          <p:nvPr/>
        </p:nvSpPr>
        <p:spPr>
          <a:xfrm>
            <a:off x="5259348" y="3711773"/>
            <a:ext cx="8930759" cy="7620"/>
          </a:xfrm>
          <a:prstGeom prst="roundRect">
            <a:avLst>
              <a:gd name="adj" fmla="val 647287"/>
            </a:avLst>
          </a:prstGeom>
          <a:solidFill>
            <a:srgbClr val="DBBEBC"/>
          </a:solidFill>
          <a:ln/>
        </p:spPr>
      </p:sp>
      <p:pic>
        <p:nvPicPr>
          <p:cNvPr id="19" name="Image 4" descr="preencoded.png"/>
          <p:cNvPicPr>
            <a:picLocks noChangeAspect="1"/>
          </p:cNvPicPr>
          <p:nvPr/>
        </p:nvPicPr>
        <p:blipFill>
          <a:blip r:embed="rId7">
            <a:grayscl/>
          </a:blip>
          <a:stretch>
            <a:fillRect/>
          </a:stretch>
        </p:blipFill>
        <p:spPr>
          <a:xfrm>
            <a:off x="2154198" y="3730228"/>
            <a:ext cx="3417570" cy="672108"/>
          </a:xfrm>
          <a:prstGeom prst="rect">
            <a:avLst/>
          </a:prstGeom>
        </p:spPr>
      </p:pic>
      <p:sp>
        <p:nvSpPr>
          <p:cNvPr id="20" name="Text 13"/>
          <p:cNvSpPr/>
          <p:nvPr/>
        </p:nvSpPr>
        <p:spPr>
          <a:xfrm>
            <a:off x="3799422" y="3279272"/>
            <a:ext cx="165140" cy="2063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050"/>
              </a:lnSpc>
            </a:pPr>
            <a:r>
              <a:rPr lang="ru-RU" sz="2400" b="1" dirty="0">
                <a:solidFill>
                  <a:srgbClr val="996633"/>
                </a:solidFill>
                <a:ea typeface="Inter Bold" pitchFamily="34" charset="-122"/>
              </a:rPr>
              <a:t>3</a:t>
            </a:r>
            <a:endParaRPr lang="en-US" sz="2400" dirty="0">
              <a:solidFill>
                <a:srgbClr val="996633"/>
              </a:solidFill>
            </a:endParaRPr>
          </a:p>
        </p:txBody>
      </p:sp>
      <p:sp>
        <p:nvSpPr>
          <p:cNvPr id="21" name="Text 14"/>
          <p:cNvSpPr/>
          <p:nvPr/>
        </p:nvSpPr>
        <p:spPr>
          <a:xfrm>
            <a:off x="5689163" y="3974544"/>
            <a:ext cx="2046803" cy="1834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r>
              <a:rPr lang="en-US" sz="2400" b="1" dirty="0">
                <a:solidFill>
                  <a:srgbClr val="5A7557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ТПМПК </a:t>
            </a:r>
            <a:r>
              <a:rPr lang="en-US" sz="2400" b="1" dirty="0" err="1">
                <a:solidFill>
                  <a:srgbClr val="5A7557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Ленинского</a:t>
            </a:r>
            <a:r>
              <a:rPr lang="en-US" sz="2400" b="1" dirty="0">
                <a:solidFill>
                  <a:srgbClr val="5A7557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5A7557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р</a:t>
            </a:r>
            <a:r>
              <a:rPr lang="en-US" sz="2400" b="1" dirty="0" err="1">
                <a:solidFill>
                  <a:srgbClr val="5A7557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айона</a:t>
            </a:r>
            <a:endParaRPr lang="en-US" sz="2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Shape 15"/>
          <p:cNvSpPr/>
          <p:nvPr/>
        </p:nvSpPr>
        <p:spPr>
          <a:xfrm>
            <a:off x="5601057" y="4413171"/>
            <a:ext cx="8589050" cy="7620"/>
          </a:xfrm>
          <a:prstGeom prst="roundRect">
            <a:avLst>
              <a:gd name="adj" fmla="val 647287"/>
            </a:avLst>
          </a:prstGeom>
          <a:solidFill>
            <a:srgbClr val="DBBEBC"/>
          </a:solidFill>
          <a:ln/>
        </p:spPr>
      </p:sp>
      <p:pic>
        <p:nvPicPr>
          <p:cNvPr id="23" name="Image 5" descr="preencoded.png"/>
          <p:cNvPicPr>
            <a:picLocks noChangeAspect="1"/>
          </p:cNvPicPr>
          <p:nvPr/>
        </p:nvPicPr>
        <p:blipFill>
          <a:blip r:embed="rId8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812488" y="4431625"/>
            <a:ext cx="4100989" cy="672108"/>
          </a:xfrm>
          <a:prstGeom prst="rect">
            <a:avLst/>
          </a:prstGeom>
        </p:spPr>
      </p:pic>
      <p:sp>
        <p:nvSpPr>
          <p:cNvPr id="24" name="Text 16"/>
          <p:cNvSpPr/>
          <p:nvPr/>
        </p:nvSpPr>
        <p:spPr>
          <a:xfrm>
            <a:off x="3780353" y="3979030"/>
            <a:ext cx="165140" cy="2063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050"/>
              </a:lnSpc>
            </a:pPr>
            <a:r>
              <a:rPr lang="ru-RU" sz="2400" b="1" dirty="0">
                <a:solidFill>
                  <a:srgbClr val="99663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4</a:t>
            </a:r>
            <a:endParaRPr lang="en-US" sz="2400" dirty="0">
              <a:solidFill>
                <a:srgbClr val="996633"/>
              </a:solidFill>
            </a:endParaRPr>
          </a:p>
        </p:txBody>
      </p:sp>
      <p:sp>
        <p:nvSpPr>
          <p:cNvPr id="25" name="Text 17"/>
          <p:cNvSpPr/>
          <p:nvPr/>
        </p:nvSpPr>
        <p:spPr>
          <a:xfrm>
            <a:off x="7280553" y="6768703"/>
            <a:ext cx="2018347" cy="1834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r>
              <a:rPr lang="en-US" sz="2400" b="1" dirty="0">
                <a:solidFill>
                  <a:srgbClr val="5A7557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ТПМПК Советского района</a:t>
            </a:r>
            <a:endParaRPr lang="en-US" sz="2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Shape 18"/>
          <p:cNvSpPr/>
          <p:nvPr/>
        </p:nvSpPr>
        <p:spPr>
          <a:xfrm>
            <a:off x="5942767" y="5114568"/>
            <a:ext cx="8247340" cy="7620"/>
          </a:xfrm>
          <a:prstGeom prst="roundRect">
            <a:avLst>
              <a:gd name="adj" fmla="val 647287"/>
            </a:avLst>
          </a:prstGeom>
          <a:solidFill>
            <a:srgbClr val="DBBEBC"/>
          </a:solidFill>
          <a:ln/>
        </p:spPr>
      </p:sp>
      <p:pic>
        <p:nvPicPr>
          <p:cNvPr id="27" name="Image 6" descr="preencoded.png"/>
          <p:cNvPicPr>
            <a:picLocks noChangeAspect="1"/>
          </p:cNvPicPr>
          <p:nvPr/>
        </p:nvPicPr>
        <p:blipFill>
          <a:blip r:embed="rId9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1470779" y="5133023"/>
            <a:ext cx="4784527" cy="672108"/>
          </a:xfrm>
          <a:prstGeom prst="rect">
            <a:avLst/>
          </a:prstGeom>
        </p:spPr>
      </p:pic>
      <p:sp>
        <p:nvSpPr>
          <p:cNvPr id="28" name="Text 19"/>
          <p:cNvSpPr/>
          <p:nvPr/>
        </p:nvSpPr>
        <p:spPr>
          <a:xfrm>
            <a:off x="3767652" y="4681477"/>
            <a:ext cx="165140" cy="2063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050"/>
              </a:lnSpc>
            </a:pPr>
            <a:r>
              <a:rPr lang="ru-RU" sz="2400" b="1" dirty="0">
                <a:solidFill>
                  <a:srgbClr val="996633"/>
                </a:solidFill>
                <a:ea typeface="Inter Bold" pitchFamily="34" charset="-122"/>
              </a:rPr>
              <a:t>5</a:t>
            </a:r>
            <a:endParaRPr lang="en-US" sz="2400" dirty="0">
              <a:solidFill>
                <a:srgbClr val="996633"/>
              </a:solidFill>
            </a:endParaRPr>
          </a:p>
        </p:txBody>
      </p:sp>
      <p:sp>
        <p:nvSpPr>
          <p:cNvPr id="29" name="Text 20"/>
          <p:cNvSpPr/>
          <p:nvPr/>
        </p:nvSpPr>
        <p:spPr>
          <a:xfrm>
            <a:off x="6131043" y="4603811"/>
            <a:ext cx="2146340" cy="1834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r>
              <a:rPr lang="en-US" sz="2400" b="1" dirty="0">
                <a:solidFill>
                  <a:srgbClr val="5A7557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ТПМПК Московского района</a:t>
            </a:r>
            <a:endParaRPr lang="en-US" sz="2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Shape 21"/>
          <p:cNvSpPr/>
          <p:nvPr/>
        </p:nvSpPr>
        <p:spPr>
          <a:xfrm>
            <a:off x="6284595" y="5815965"/>
            <a:ext cx="7905512" cy="7620"/>
          </a:xfrm>
          <a:prstGeom prst="roundRect">
            <a:avLst>
              <a:gd name="adj" fmla="val 647287"/>
            </a:avLst>
          </a:prstGeom>
          <a:solidFill>
            <a:srgbClr val="DBBEBC"/>
          </a:solidFill>
          <a:ln/>
        </p:spPr>
      </p:sp>
      <p:pic>
        <p:nvPicPr>
          <p:cNvPr id="31" name="Image 7" descr="preencoded.png"/>
          <p:cNvPicPr>
            <a:picLocks noChangeAspect="1"/>
          </p:cNvPicPr>
          <p:nvPr/>
        </p:nvPicPr>
        <p:blipFill>
          <a:blip r:embed="rId10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28951" y="5834420"/>
            <a:ext cx="5468064" cy="672108"/>
          </a:xfrm>
          <a:prstGeom prst="rect">
            <a:avLst/>
          </a:prstGeom>
        </p:spPr>
      </p:pic>
      <p:sp>
        <p:nvSpPr>
          <p:cNvPr id="32" name="Text 22"/>
          <p:cNvSpPr/>
          <p:nvPr/>
        </p:nvSpPr>
        <p:spPr>
          <a:xfrm>
            <a:off x="3772019" y="5328767"/>
            <a:ext cx="165140" cy="2063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050"/>
              </a:lnSpc>
            </a:pPr>
            <a:r>
              <a:rPr lang="ru-RU" sz="2400" b="1" dirty="0">
                <a:solidFill>
                  <a:srgbClr val="996633"/>
                </a:solidFill>
                <a:ea typeface="Inter Bold" pitchFamily="34" charset="-122"/>
              </a:rPr>
              <a:t>6</a:t>
            </a:r>
          </a:p>
        </p:txBody>
      </p:sp>
      <p:sp>
        <p:nvSpPr>
          <p:cNvPr id="33" name="Text 23"/>
          <p:cNvSpPr/>
          <p:nvPr/>
        </p:nvSpPr>
        <p:spPr>
          <a:xfrm>
            <a:off x="4878348" y="2369411"/>
            <a:ext cx="3422928" cy="1834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r>
              <a:rPr lang="en-US" sz="2400" b="1" dirty="0">
                <a:solidFill>
                  <a:srgbClr val="5A7557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ТПМПК Автозаводского района – дошкольная</a:t>
            </a:r>
            <a:endParaRPr lang="en-US" sz="2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Text 24"/>
          <p:cNvSpPr/>
          <p:nvPr/>
        </p:nvSpPr>
        <p:spPr>
          <a:xfrm>
            <a:off x="5174517" y="2706497"/>
            <a:ext cx="3234333" cy="1834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r>
              <a:rPr lang="en-US" sz="2400" b="1" dirty="0">
                <a:solidFill>
                  <a:srgbClr val="5A7557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ТПМПК Автозаводского района - школьная</a:t>
            </a:r>
            <a:endParaRPr lang="en-US" sz="2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Shape 25"/>
          <p:cNvSpPr/>
          <p:nvPr/>
        </p:nvSpPr>
        <p:spPr>
          <a:xfrm>
            <a:off x="6626304" y="6517362"/>
            <a:ext cx="7563803" cy="7620"/>
          </a:xfrm>
          <a:prstGeom prst="roundRect">
            <a:avLst>
              <a:gd name="adj" fmla="val 647287"/>
            </a:avLst>
          </a:prstGeom>
          <a:solidFill>
            <a:srgbClr val="DBBEBC"/>
          </a:solidFill>
          <a:ln/>
        </p:spPr>
      </p:sp>
      <p:pic>
        <p:nvPicPr>
          <p:cNvPr id="36" name="Image 8" descr="preencoded.png"/>
          <p:cNvPicPr>
            <a:picLocks noChangeAspect="1"/>
          </p:cNvPicPr>
          <p:nvPr/>
        </p:nvPicPr>
        <p:blipFill>
          <a:blip r:embed="rId11">
            <a:duotone>
              <a:prstClr val="black"/>
              <a:srgbClr val="FF990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787241" y="6535817"/>
            <a:ext cx="6151602" cy="672108"/>
          </a:xfrm>
          <a:prstGeom prst="rect">
            <a:avLst/>
          </a:prstGeom>
        </p:spPr>
      </p:pic>
      <p:sp>
        <p:nvSpPr>
          <p:cNvPr id="37" name="Text 26"/>
          <p:cNvSpPr/>
          <p:nvPr/>
        </p:nvSpPr>
        <p:spPr>
          <a:xfrm>
            <a:off x="3780353" y="6768703"/>
            <a:ext cx="165140" cy="2063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050"/>
              </a:lnSpc>
            </a:pPr>
            <a:r>
              <a:rPr lang="ru-RU" sz="2400" b="1" dirty="0">
                <a:solidFill>
                  <a:srgbClr val="996633"/>
                </a:solidFill>
              </a:rPr>
              <a:t>8</a:t>
            </a:r>
            <a:endParaRPr lang="en-US" sz="2400" b="1" dirty="0">
              <a:solidFill>
                <a:srgbClr val="996633"/>
              </a:solidFill>
            </a:endParaRPr>
          </a:p>
        </p:txBody>
      </p:sp>
      <p:sp>
        <p:nvSpPr>
          <p:cNvPr id="38" name="Text 27"/>
          <p:cNvSpPr/>
          <p:nvPr/>
        </p:nvSpPr>
        <p:spPr>
          <a:xfrm>
            <a:off x="6938843" y="5986999"/>
            <a:ext cx="2042160" cy="1834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r>
              <a:rPr lang="en-US" sz="2400" b="1" dirty="0">
                <a:solidFill>
                  <a:srgbClr val="5A7557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ТПМПК Приокского района</a:t>
            </a:r>
            <a:endParaRPr lang="en-US" sz="2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Shape 28"/>
          <p:cNvSpPr/>
          <p:nvPr/>
        </p:nvSpPr>
        <p:spPr>
          <a:xfrm>
            <a:off x="6968133" y="7218759"/>
            <a:ext cx="7221974" cy="7620"/>
          </a:xfrm>
          <a:prstGeom prst="roundRect">
            <a:avLst>
              <a:gd name="adj" fmla="val 647287"/>
            </a:avLst>
          </a:prstGeom>
          <a:solidFill>
            <a:srgbClr val="DBBEBC"/>
          </a:solidFill>
          <a:ln/>
        </p:spPr>
      </p:sp>
      <p:pic>
        <p:nvPicPr>
          <p:cNvPr id="40" name="Image 9" descr="preencoded.png"/>
          <p:cNvPicPr>
            <a:picLocks noChangeAspect="1"/>
          </p:cNvPicPr>
          <p:nvPr/>
        </p:nvPicPr>
        <p:blipFill>
          <a:blip r:embed="rId12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45413" y="7237214"/>
            <a:ext cx="6835140" cy="672108"/>
          </a:xfrm>
          <a:prstGeom prst="rect">
            <a:avLst/>
          </a:prstGeom>
        </p:spPr>
      </p:pic>
      <p:sp>
        <p:nvSpPr>
          <p:cNvPr id="41" name="Text 29"/>
          <p:cNvSpPr/>
          <p:nvPr/>
        </p:nvSpPr>
        <p:spPr>
          <a:xfrm>
            <a:off x="3780353" y="7470100"/>
            <a:ext cx="165140" cy="2063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050"/>
              </a:lnSpc>
            </a:pPr>
            <a:r>
              <a:rPr lang="ru-RU" sz="2400" b="1" dirty="0">
                <a:solidFill>
                  <a:srgbClr val="996633"/>
                </a:solidFill>
              </a:rPr>
              <a:t>9</a:t>
            </a:r>
            <a:endParaRPr lang="en-US" sz="2400" b="1" dirty="0">
              <a:solidFill>
                <a:srgbClr val="996633"/>
              </a:solidFill>
            </a:endParaRPr>
          </a:p>
        </p:txBody>
      </p:sp>
      <p:sp>
        <p:nvSpPr>
          <p:cNvPr id="42" name="Text 30"/>
          <p:cNvSpPr/>
          <p:nvPr/>
        </p:nvSpPr>
        <p:spPr>
          <a:xfrm>
            <a:off x="5499846" y="3314761"/>
            <a:ext cx="2125609" cy="1007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r>
              <a:rPr lang="en-US" sz="2400" b="1" dirty="0">
                <a:solidFill>
                  <a:srgbClr val="5A7557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ТПМПК Канавинского района</a:t>
            </a:r>
            <a:endParaRPr lang="en-US" sz="2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3666081" y="6038017"/>
            <a:ext cx="340158" cy="375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ts val="2050"/>
              </a:lnSpc>
            </a:pPr>
            <a:r>
              <a:rPr lang="ru-RU" sz="2400" b="1" dirty="0">
                <a:solidFill>
                  <a:srgbClr val="996633"/>
                </a:solidFill>
              </a:rPr>
              <a:t>7</a:t>
            </a:r>
            <a:endParaRPr lang="en-US" sz="2400" b="1" dirty="0">
              <a:solidFill>
                <a:srgbClr val="996633"/>
              </a:solidFill>
            </a:endParaRPr>
          </a:p>
        </p:txBody>
      </p:sp>
      <p:pic>
        <p:nvPicPr>
          <p:cNvPr id="44" name="Рисунок 43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821251" y="-54014"/>
            <a:ext cx="2834480" cy="2805508"/>
          </a:xfrm>
          <a:prstGeom prst="rect">
            <a:avLst/>
          </a:prstGeom>
        </p:spPr>
      </p:pic>
      <p:sp>
        <p:nvSpPr>
          <p:cNvPr id="45" name="Прямоугольник 44"/>
          <p:cNvSpPr/>
          <p:nvPr/>
        </p:nvSpPr>
        <p:spPr>
          <a:xfrm>
            <a:off x="12922211" y="7797962"/>
            <a:ext cx="1680882" cy="3029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-1455363"/>
              <a:satOff val="-83928"/>
              <a:lumOff val="8628"/>
              <a:alphaOff val="0"/>
            </a:schemeClr>
          </a:fillRef>
          <a:effectRef idx="0">
            <a:schemeClr val="accent2">
              <a:hueOff val="-1455363"/>
              <a:satOff val="-83928"/>
              <a:lumOff val="8628"/>
              <a:alphaOff val="0"/>
            </a:schemeClr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522659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933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91709" y="3031808"/>
            <a:ext cx="6462713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5550"/>
              </a:lnSpc>
            </a:pPr>
            <a:r>
              <a:rPr lang="en-US" sz="445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Lato Bold" pitchFamily="34" charset="-122"/>
                <a:cs typeface="Times New Roman" panose="02020603050405020304" pitchFamily="18" charset="0"/>
              </a:rPr>
              <a:t>ЦЕЛЬ</a:t>
            </a:r>
            <a:endParaRPr lang="en-US" sz="4450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 1"/>
          <p:cNvSpPr/>
          <p:nvPr/>
        </p:nvSpPr>
        <p:spPr>
          <a:xfrm>
            <a:off x="1086715" y="4250769"/>
            <a:ext cx="75564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just"/>
            <a:r>
              <a:rPr lang="ru-RU" sz="2800" b="1" dirty="0" smtClean="0">
                <a:solidFill>
                  <a:srgbClr val="4A4A45"/>
                </a:solidFill>
                <a:latin typeface="Times New Roman" panose="02020603050405020304" pitchFamily="18" charset="0"/>
                <a:ea typeface="Lato" pitchFamily="34" charset="-122"/>
                <a:cs typeface="Times New Roman" panose="02020603050405020304" pitchFamily="18" charset="0"/>
              </a:rPr>
              <a:t>обеспечение</a:t>
            </a:r>
            <a:r>
              <a:rPr lang="ru-RU" sz="2800" b="1" dirty="0" smtClean="0">
                <a:solidFill>
                  <a:srgbClr val="4A4A45"/>
                </a:solidFill>
                <a:latin typeface="Times New Roman" panose="02020603050405020304" pitchFamily="18" charset="0"/>
                <a:ea typeface="Lato" pitchFamily="34" charset="-122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srgbClr val="4A4A45"/>
                </a:solidFill>
                <a:latin typeface="Times New Roman" panose="02020603050405020304" pitchFamily="18" charset="0"/>
                <a:ea typeface="Lato" pitchFamily="34" charset="-122"/>
                <a:cs typeface="Times New Roman" panose="02020603050405020304" pitchFamily="18" charset="0"/>
              </a:rPr>
              <a:t>непрерывного сопровождения  лиц с ОВЗ, инвалидностью, обучающихся, испытывающих трудности в освоении образовательных программ.</a:t>
            </a:r>
            <a:endParaRPr lang="en-US" sz="28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2"/>
          <p:cNvSpPr/>
          <p:nvPr/>
        </p:nvSpPr>
        <p:spPr>
          <a:xfrm>
            <a:off x="6280190" y="3278386"/>
            <a:ext cx="75564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850"/>
              </a:lnSpc>
            </a:pPr>
            <a:endParaRPr lang="en-US" sz="1750" dirty="0">
              <a:solidFill>
                <a:prstClr val="black"/>
              </a:solidFill>
            </a:endParaRPr>
          </a:p>
        </p:txBody>
      </p:sp>
      <p:sp>
        <p:nvSpPr>
          <p:cNvPr id="7" name="Text 3"/>
          <p:cNvSpPr/>
          <p:nvPr/>
        </p:nvSpPr>
        <p:spPr>
          <a:xfrm>
            <a:off x="7754422" y="448615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endParaRPr lang="en-US" sz="2200" dirty="0">
              <a:solidFill>
                <a:prstClr val="black"/>
              </a:solidFill>
            </a:endParaRPr>
          </a:p>
        </p:txBody>
      </p:sp>
      <p:sp>
        <p:nvSpPr>
          <p:cNvPr id="8" name="Text 4"/>
          <p:cNvSpPr/>
          <p:nvPr/>
        </p:nvSpPr>
        <p:spPr>
          <a:xfrm>
            <a:off x="7754422" y="4976574"/>
            <a:ext cx="608218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850"/>
              </a:lnSpc>
            </a:pPr>
            <a:endParaRPr lang="en-US" sz="1750" dirty="0">
              <a:solidFill>
                <a:prstClr val="black"/>
              </a:solidFill>
            </a:endParaRPr>
          </a:p>
        </p:txBody>
      </p:sp>
      <p:sp>
        <p:nvSpPr>
          <p:cNvPr id="10" name="Text 5"/>
          <p:cNvSpPr/>
          <p:nvPr/>
        </p:nvSpPr>
        <p:spPr>
          <a:xfrm>
            <a:off x="9016062" y="591305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endParaRPr lang="en-US" sz="2200" dirty="0">
              <a:solidFill>
                <a:prstClr val="black"/>
              </a:solidFill>
            </a:endParaRPr>
          </a:p>
        </p:txBody>
      </p:sp>
      <p:sp>
        <p:nvSpPr>
          <p:cNvPr id="11" name="Text 6"/>
          <p:cNvSpPr/>
          <p:nvPr/>
        </p:nvSpPr>
        <p:spPr>
          <a:xfrm>
            <a:off x="7754422" y="6337459"/>
            <a:ext cx="608218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850"/>
              </a:lnSpc>
            </a:pPr>
            <a:endParaRPr lang="en-US" sz="1750" dirty="0">
              <a:solidFill>
                <a:prstClr val="black"/>
              </a:solidFill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938" y="67836"/>
            <a:ext cx="2499542" cy="2473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3059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2184400" cy="8229600"/>
          </a:xfrm>
          <a:prstGeom prst="rect">
            <a:avLst/>
          </a:prstGeom>
          <a:solidFill>
            <a:srgbClr val="9966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658466224"/>
              </p:ext>
            </p:extLst>
          </p:nvPr>
        </p:nvGraphicFramePr>
        <p:xfrm>
          <a:off x="2941982" y="1486452"/>
          <a:ext cx="9753600" cy="6502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2941982" y="117417"/>
            <a:ext cx="10230679" cy="7335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ts val="4950"/>
              </a:lnSpc>
            </a:pPr>
            <a:r>
              <a:rPr lang="en-US" sz="4400" b="1" dirty="0" err="1">
                <a:solidFill>
                  <a:srgbClr val="996633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Мо</a:t>
            </a:r>
            <a:r>
              <a:rPr lang="ru-RU" sz="4400" b="1" dirty="0" err="1">
                <a:solidFill>
                  <a:srgbClr val="996633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ду</a:t>
            </a:r>
            <a:r>
              <a:rPr lang="en-US" sz="4400" b="1" dirty="0" err="1">
                <a:solidFill>
                  <a:srgbClr val="996633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ль</a:t>
            </a:r>
            <a:r>
              <a:rPr lang="en-US" sz="4400" b="1" dirty="0">
                <a:solidFill>
                  <a:srgbClr val="996633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996633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непрерывного</a:t>
            </a:r>
            <a:r>
              <a:rPr lang="en-US" sz="4400" b="1" dirty="0">
                <a:solidFill>
                  <a:srgbClr val="996633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996633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сопровождения</a:t>
            </a:r>
            <a:endParaRPr lang="en-US" sz="4400" dirty="0">
              <a:solidFill>
                <a:srgbClr val="9966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1"/>
            <a:ext cx="2184400" cy="2162072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2922211" y="7797962"/>
            <a:ext cx="1680882" cy="3029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-1455363"/>
              <a:satOff val="-83928"/>
              <a:lumOff val="8628"/>
              <a:alphaOff val="0"/>
            </a:schemeClr>
          </a:fillRef>
          <a:effectRef idx="0">
            <a:schemeClr val="accent2">
              <a:hueOff val="-1455363"/>
              <a:satOff val="-83928"/>
              <a:lumOff val="8628"/>
              <a:alphaOff val="0"/>
            </a:schemeClr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536076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19733" y="0"/>
            <a:ext cx="5367867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065043" y="687495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5550"/>
              </a:lnSpc>
            </a:pPr>
            <a:r>
              <a:rPr lang="en-US" sz="4800" b="1" dirty="0">
                <a:solidFill>
                  <a:srgbClr val="996633"/>
                </a:solidFill>
                <a:latin typeface="Times New Roman" panose="02020603050405020304" pitchFamily="18" charset="0"/>
                <a:ea typeface="Lato Bold" pitchFamily="34" charset="-122"/>
                <a:cs typeface="Times New Roman" panose="02020603050405020304" pitchFamily="18" charset="0"/>
              </a:rPr>
              <a:t>Задачи</a:t>
            </a:r>
            <a:endParaRPr lang="en-US" sz="4800" dirty="0">
              <a:solidFill>
                <a:srgbClr val="9966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hape 1"/>
          <p:cNvSpPr/>
          <p:nvPr/>
        </p:nvSpPr>
        <p:spPr>
          <a:xfrm>
            <a:off x="2179965" y="2007601"/>
            <a:ext cx="510302" cy="510302"/>
          </a:xfrm>
          <a:prstGeom prst="roundRect">
            <a:avLst>
              <a:gd name="adj" fmla="val 6667"/>
            </a:avLst>
          </a:prstGeom>
          <a:solidFill>
            <a:srgbClr val="E5DFD2"/>
          </a:solidFill>
          <a:ln/>
        </p:spPr>
      </p:sp>
      <p:sp>
        <p:nvSpPr>
          <p:cNvPr id="5" name="Text 2"/>
          <p:cNvSpPr/>
          <p:nvPr/>
        </p:nvSpPr>
        <p:spPr>
          <a:xfrm>
            <a:off x="2248849" y="2094677"/>
            <a:ext cx="340162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650"/>
              </a:lnSpc>
            </a:pP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Lato Bold" pitchFamily="34" charset="0"/>
                <a:ea typeface="Lato Bold" pitchFamily="34" charset="-122"/>
                <a:cs typeface="Lato Bold" pitchFamily="34" charset="-120"/>
              </a:rPr>
              <a:t>1</a:t>
            </a:r>
            <a:endParaRPr lang="en-US" sz="28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6" name="Text 3"/>
          <p:cNvSpPr/>
          <p:nvPr/>
        </p:nvSpPr>
        <p:spPr>
          <a:xfrm>
            <a:off x="2916328" y="201208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en-US" sz="2800" b="1" dirty="0">
                <a:solidFill>
                  <a:srgbClr val="996633"/>
                </a:solidFill>
                <a:latin typeface="Times New Roman" panose="02020603050405020304" pitchFamily="18" charset="0"/>
                <a:ea typeface="Lato Bold" pitchFamily="34" charset="-122"/>
                <a:cs typeface="Times New Roman" panose="02020603050405020304" pitchFamily="18" charset="0"/>
              </a:rPr>
              <a:t>Единые подходы</a:t>
            </a:r>
            <a:endParaRPr lang="en-US" sz="2800" dirty="0">
              <a:solidFill>
                <a:srgbClr val="9966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4"/>
          <p:cNvSpPr/>
          <p:nvPr/>
        </p:nvSpPr>
        <p:spPr>
          <a:xfrm>
            <a:off x="2939877" y="2419629"/>
            <a:ext cx="681930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850"/>
              </a:lnSpc>
            </a:pPr>
            <a:r>
              <a:rPr lang="en-US" sz="2000" b="1" dirty="0">
                <a:solidFill>
                  <a:srgbClr val="4A4A45"/>
                </a:solidFill>
                <a:latin typeface="Times New Roman" panose="02020603050405020304" pitchFamily="18" charset="0"/>
                <a:ea typeface="Lato" pitchFamily="34" charset="-122"/>
                <a:cs typeface="Times New Roman" panose="02020603050405020304" pitchFamily="18" charset="0"/>
              </a:rPr>
              <a:t>Выработка единых подходов в деятельности</a:t>
            </a:r>
            <a:endParaRPr lang="ru-RU" sz="2000" b="1" dirty="0">
              <a:solidFill>
                <a:srgbClr val="4A4A45"/>
              </a:solidFill>
              <a:latin typeface="Times New Roman" panose="02020603050405020304" pitchFamily="18" charset="0"/>
              <a:ea typeface="Lato" pitchFamily="34" charset="-122"/>
              <a:cs typeface="Times New Roman" panose="02020603050405020304" pitchFamily="18" charset="0"/>
            </a:endParaRPr>
          </a:p>
          <a:p>
            <a:pPr>
              <a:lnSpc>
                <a:spcPts val="2850"/>
              </a:lnSpc>
            </a:pPr>
            <a:r>
              <a:rPr lang="en-US" sz="2000" b="1" dirty="0" smtClean="0">
                <a:solidFill>
                  <a:srgbClr val="4A4A45"/>
                </a:solidFill>
                <a:latin typeface="Times New Roman" panose="02020603050405020304" pitchFamily="18" charset="0"/>
                <a:ea typeface="Lato" pitchFamily="34" charset="-122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rgbClr val="4A4A45"/>
                </a:solidFill>
                <a:latin typeface="Times New Roman" panose="02020603050405020304" pitchFamily="18" charset="0"/>
                <a:ea typeface="Lato" pitchFamily="34" charset="-122"/>
                <a:cs typeface="Times New Roman" panose="02020603050405020304" pitchFamily="18" charset="0"/>
              </a:rPr>
              <a:t>ТПМПК</a:t>
            </a:r>
            <a:r>
              <a:rPr lang="ru-RU" sz="2000" b="1" dirty="0">
                <a:solidFill>
                  <a:srgbClr val="4A4A45"/>
                </a:solidFill>
                <a:latin typeface="Times New Roman" panose="02020603050405020304" pitchFamily="18" charset="0"/>
                <a:ea typeface="Lato" pitchFamily="34" charset="-122"/>
                <a:cs typeface="Times New Roman" panose="02020603050405020304" pitchFamily="18" charset="0"/>
              </a:rPr>
              <a:t>  г. Нижнего </a:t>
            </a:r>
            <a:r>
              <a:rPr lang="ru-RU" sz="2000" b="1" dirty="0" smtClean="0">
                <a:solidFill>
                  <a:srgbClr val="4A4A45"/>
                </a:solidFill>
                <a:latin typeface="Times New Roman" panose="02020603050405020304" pitchFamily="18" charset="0"/>
                <a:ea typeface="Lato" pitchFamily="34" charset="-122"/>
                <a:cs typeface="Times New Roman" panose="02020603050405020304" pitchFamily="18" charset="0"/>
              </a:rPr>
              <a:t>Новгорода</a:t>
            </a:r>
            <a:endParaRPr lang="en-US" sz="20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Shape 5"/>
          <p:cNvSpPr/>
          <p:nvPr/>
        </p:nvSpPr>
        <p:spPr>
          <a:xfrm>
            <a:off x="2151099" y="3662116"/>
            <a:ext cx="510302" cy="510302"/>
          </a:xfrm>
          <a:prstGeom prst="roundRect">
            <a:avLst>
              <a:gd name="adj" fmla="val 6667"/>
            </a:avLst>
          </a:prstGeom>
          <a:solidFill>
            <a:srgbClr val="E5DFD2"/>
          </a:solidFill>
          <a:ln/>
        </p:spPr>
      </p:sp>
      <p:sp>
        <p:nvSpPr>
          <p:cNvPr id="9" name="Text 6"/>
          <p:cNvSpPr/>
          <p:nvPr/>
        </p:nvSpPr>
        <p:spPr>
          <a:xfrm>
            <a:off x="2220490" y="3754083"/>
            <a:ext cx="340162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650"/>
              </a:lnSpc>
            </a:pP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Lato Bold" pitchFamily="34" charset="0"/>
                <a:ea typeface="Lato Bold" pitchFamily="34" charset="-122"/>
                <a:cs typeface="Lato Bold" pitchFamily="34" charset="-120"/>
              </a:rPr>
              <a:t>2</a:t>
            </a:r>
            <a:endParaRPr lang="en-US" sz="28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0" name="Text 7"/>
          <p:cNvSpPr/>
          <p:nvPr/>
        </p:nvSpPr>
        <p:spPr>
          <a:xfrm>
            <a:off x="2930353" y="3685971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en-US" sz="2800" b="1" dirty="0">
                <a:solidFill>
                  <a:srgbClr val="996633"/>
                </a:solidFill>
                <a:latin typeface="Times New Roman" panose="02020603050405020304" pitchFamily="18" charset="0"/>
                <a:ea typeface="Lato Bold" pitchFamily="34" charset="-122"/>
                <a:cs typeface="Times New Roman" panose="02020603050405020304" pitchFamily="18" charset="0"/>
              </a:rPr>
              <a:t>Стандартизация</a:t>
            </a:r>
            <a:endParaRPr lang="en-US" sz="2800" dirty="0">
              <a:solidFill>
                <a:srgbClr val="9966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8"/>
          <p:cNvSpPr/>
          <p:nvPr/>
        </p:nvSpPr>
        <p:spPr>
          <a:xfrm>
            <a:off x="2916328" y="4055836"/>
            <a:ext cx="681930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850"/>
              </a:lnSpc>
            </a:pPr>
            <a:r>
              <a:rPr lang="en-US" sz="2000" b="1" dirty="0" err="1">
                <a:solidFill>
                  <a:srgbClr val="4A4A45"/>
                </a:solidFill>
                <a:latin typeface="Times New Roman" panose="02020603050405020304" pitchFamily="18" charset="0"/>
                <a:ea typeface="Lato" pitchFamily="34" charset="-122"/>
                <a:cs typeface="Times New Roman" panose="02020603050405020304" pitchFamily="18" charset="0"/>
              </a:rPr>
              <a:t>Стандартизация</a:t>
            </a:r>
            <a:r>
              <a:rPr lang="en-US" sz="2000" b="1" dirty="0">
                <a:solidFill>
                  <a:srgbClr val="4A4A45"/>
                </a:solidFill>
                <a:latin typeface="Times New Roman" panose="02020603050405020304" pitchFamily="18" charset="0"/>
                <a:ea typeface="Lato" pitchFamily="34" charset="-122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4A4A45"/>
                </a:solidFill>
                <a:latin typeface="Times New Roman" panose="02020603050405020304" pitchFamily="18" charset="0"/>
                <a:ea typeface="Lato" pitchFamily="34" charset="-122"/>
                <a:cs typeface="Times New Roman" panose="02020603050405020304" pitchFamily="18" charset="0"/>
              </a:rPr>
              <a:t>документации</a:t>
            </a:r>
            <a:endParaRPr lang="en-US" sz="20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hape 9"/>
          <p:cNvSpPr/>
          <p:nvPr/>
        </p:nvSpPr>
        <p:spPr>
          <a:xfrm>
            <a:off x="2111475" y="4911309"/>
            <a:ext cx="510302" cy="510302"/>
          </a:xfrm>
          <a:prstGeom prst="roundRect">
            <a:avLst>
              <a:gd name="adj" fmla="val 6667"/>
            </a:avLst>
          </a:prstGeom>
          <a:solidFill>
            <a:srgbClr val="E5DFD2"/>
          </a:solidFill>
          <a:ln/>
        </p:spPr>
      </p:sp>
      <p:sp>
        <p:nvSpPr>
          <p:cNvPr id="13" name="Text 10"/>
          <p:cNvSpPr/>
          <p:nvPr/>
        </p:nvSpPr>
        <p:spPr>
          <a:xfrm>
            <a:off x="2215145" y="5023027"/>
            <a:ext cx="340162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650"/>
              </a:lnSpc>
            </a:pP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Lato Bold" pitchFamily="34" charset="0"/>
                <a:ea typeface="Lato Bold" pitchFamily="34" charset="-122"/>
                <a:cs typeface="Lato Bold" pitchFamily="34" charset="-120"/>
              </a:rPr>
              <a:t>3</a:t>
            </a:r>
            <a:endParaRPr lang="en-US" sz="28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4" name="Text 11"/>
          <p:cNvSpPr/>
          <p:nvPr/>
        </p:nvSpPr>
        <p:spPr>
          <a:xfrm>
            <a:off x="2930353" y="490072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en-US" sz="2800" b="1" dirty="0">
                <a:solidFill>
                  <a:srgbClr val="996633"/>
                </a:solidFill>
                <a:latin typeface="Times New Roman" panose="02020603050405020304" pitchFamily="18" charset="0"/>
                <a:ea typeface="Lato Bold" pitchFamily="34" charset="-122"/>
                <a:cs typeface="Times New Roman" panose="02020603050405020304" pitchFamily="18" charset="0"/>
              </a:rPr>
              <a:t>Развитие</a:t>
            </a:r>
            <a:endParaRPr lang="en-US" sz="2800" dirty="0">
              <a:solidFill>
                <a:srgbClr val="9966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 12"/>
          <p:cNvSpPr/>
          <p:nvPr/>
        </p:nvSpPr>
        <p:spPr>
          <a:xfrm>
            <a:off x="2944419" y="5222611"/>
            <a:ext cx="681930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850"/>
              </a:lnSpc>
            </a:pPr>
            <a:r>
              <a:rPr lang="en-US" sz="2000" b="1" dirty="0">
                <a:solidFill>
                  <a:srgbClr val="4A4A45"/>
                </a:solidFill>
                <a:latin typeface="Times New Roman" panose="02020603050405020304" pitchFamily="18" charset="0"/>
                <a:ea typeface="Lato" pitchFamily="34" charset="-122"/>
                <a:cs typeface="Times New Roman" panose="02020603050405020304" pitchFamily="18" charset="0"/>
              </a:rPr>
              <a:t>Развитие всех направлений </a:t>
            </a:r>
            <a:r>
              <a:rPr lang="en-US" sz="2000" b="1" dirty="0" err="1">
                <a:solidFill>
                  <a:srgbClr val="4A4A45"/>
                </a:solidFill>
                <a:latin typeface="Times New Roman" panose="02020603050405020304" pitchFamily="18" charset="0"/>
                <a:ea typeface="Lato" pitchFamily="34" charset="-122"/>
                <a:cs typeface="Times New Roman" panose="02020603050405020304" pitchFamily="18" charset="0"/>
              </a:rPr>
              <a:t>деятельности</a:t>
            </a:r>
            <a:r>
              <a:rPr lang="en-US" sz="2000" b="1" dirty="0">
                <a:solidFill>
                  <a:srgbClr val="4A4A45"/>
                </a:solidFill>
                <a:latin typeface="Times New Roman" panose="02020603050405020304" pitchFamily="18" charset="0"/>
                <a:ea typeface="Lato" pitchFamily="34" charset="-122"/>
                <a:cs typeface="Times New Roman" panose="02020603050405020304" pitchFamily="18" charset="0"/>
              </a:rPr>
              <a:t> </a:t>
            </a:r>
            <a:r>
              <a:rPr lang="en-US" sz="2000" b="1" dirty="0" smtClean="0">
                <a:solidFill>
                  <a:srgbClr val="4A4A45"/>
                </a:solidFill>
                <a:latin typeface="Times New Roman" panose="02020603050405020304" pitchFamily="18" charset="0"/>
                <a:ea typeface="Lato" pitchFamily="34" charset="-122"/>
                <a:cs typeface="Times New Roman" panose="02020603050405020304" pitchFamily="18" charset="0"/>
              </a:rPr>
              <a:t>ПМПК</a:t>
            </a:r>
            <a:endParaRPr lang="en-US" sz="20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Shape 13"/>
          <p:cNvSpPr/>
          <p:nvPr/>
        </p:nvSpPr>
        <p:spPr>
          <a:xfrm>
            <a:off x="2078709" y="6117317"/>
            <a:ext cx="510302" cy="510302"/>
          </a:xfrm>
          <a:prstGeom prst="roundRect">
            <a:avLst>
              <a:gd name="adj" fmla="val 6667"/>
            </a:avLst>
          </a:prstGeom>
          <a:solidFill>
            <a:srgbClr val="E5DFD2"/>
          </a:solidFill>
          <a:ln/>
        </p:spPr>
      </p:sp>
      <p:sp>
        <p:nvSpPr>
          <p:cNvPr id="17" name="Text 14"/>
          <p:cNvSpPr/>
          <p:nvPr/>
        </p:nvSpPr>
        <p:spPr>
          <a:xfrm>
            <a:off x="2151099" y="6255742"/>
            <a:ext cx="340162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650"/>
              </a:lnSpc>
            </a:pP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Lato Bold" pitchFamily="34" charset="0"/>
                <a:ea typeface="Lato Bold" pitchFamily="34" charset="-122"/>
                <a:cs typeface="Lato Bold" pitchFamily="34" charset="-120"/>
              </a:rPr>
              <a:t>4</a:t>
            </a:r>
            <a:endParaRPr lang="en-US" sz="28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8" name="Text 15"/>
          <p:cNvSpPr/>
          <p:nvPr/>
        </p:nvSpPr>
        <p:spPr>
          <a:xfrm>
            <a:off x="2939877" y="6117317"/>
            <a:ext cx="4080748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en-US" sz="2800" b="1" dirty="0" err="1">
                <a:solidFill>
                  <a:srgbClr val="996633"/>
                </a:solidFill>
                <a:latin typeface="Times New Roman" panose="02020603050405020304" pitchFamily="18" charset="0"/>
                <a:ea typeface="Lato Bold" pitchFamily="34" charset="-122"/>
                <a:cs typeface="Times New Roman" panose="02020603050405020304" pitchFamily="18" charset="0"/>
              </a:rPr>
              <a:t>Своевременное</a:t>
            </a:r>
            <a:r>
              <a:rPr lang="en-US" sz="2800" b="1" dirty="0">
                <a:solidFill>
                  <a:srgbClr val="996633"/>
                </a:solidFill>
                <a:latin typeface="Times New Roman" panose="02020603050405020304" pitchFamily="18" charset="0"/>
                <a:ea typeface="Lato Bold" pitchFamily="34" charset="-122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996633"/>
                </a:solidFill>
                <a:latin typeface="Times New Roman" panose="02020603050405020304" pitchFamily="18" charset="0"/>
                <a:ea typeface="Lato Bold" pitchFamily="34" charset="-122"/>
                <a:cs typeface="Times New Roman" panose="02020603050405020304" pitchFamily="18" charset="0"/>
              </a:rPr>
              <a:t>выявление</a:t>
            </a:r>
            <a:endParaRPr lang="ru-RU" sz="2800" b="1" dirty="0">
              <a:solidFill>
                <a:srgbClr val="996633"/>
              </a:solidFill>
              <a:latin typeface="Times New Roman" panose="02020603050405020304" pitchFamily="18" charset="0"/>
              <a:ea typeface="Lato Bold" pitchFamily="34" charset="-122"/>
              <a:cs typeface="Times New Roman" panose="02020603050405020304" pitchFamily="18" charset="0"/>
            </a:endParaRPr>
          </a:p>
          <a:p>
            <a:pPr>
              <a:lnSpc>
                <a:spcPts val="2750"/>
              </a:lnSpc>
            </a:pPr>
            <a:r>
              <a:rPr lang="ru-RU" sz="2800" b="1" dirty="0">
                <a:solidFill>
                  <a:srgbClr val="996633"/>
                </a:solidFill>
                <a:latin typeface="Times New Roman" panose="02020603050405020304" pitchFamily="18" charset="0"/>
                <a:ea typeface="Lato Bold" pitchFamily="34" charset="-122"/>
                <a:cs typeface="Times New Roman" panose="02020603050405020304" pitchFamily="18" charset="0"/>
              </a:rPr>
              <a:t>и сопровождение </a:t>
            </a:r>
            <a:endParaRPr lang="en-US" sz="2800" dirty="0">
              <a:solidFill>
                <a:srgbClr val="9966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 16"/>
          <p:cNvSpPr/>
          <p:nvPr/>
        </p:nvSpPr>
        <p:spPr>
          <a:xfrm>
            <a:off x="2939877" y="6806968"/>
            <a:ext cx="681930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850"/>
              </a:lnSpc>
            </a:pPr>
            <a:r>
              <a:rPr lang="en-US" sz="2000" b="1" dirty="0">
                <a:solidFill>
                  <a:srgbClr val="4A4A45"/>
                </a:solidFill>
                <a:latin typeface="Times New Roman" panose="02020603050405020304" pitchFamily="18" charset="0"/>
                <a:ea typeface="Lato" pitchFamily="34" charset="-122"/>
                <a:cs typeface="Times New Roman" panose="02020603050405020304" pitchFamily="18" charset="0"/>
              </a:rPr>
              <a:t>Разработка системы своевременного выявления и сопровождения</a:t>
            </a:r>
            <a:r>
              <a:rPr lang="ru-RU" sz="2000" b="1" dirty="0">
                <a:solidFill>
                  <a:srgbClr val="4A4A45"/>
                </a:solidFill>
                <a:latin typeface="Times New Roman" panose="02020603050405020304" pitchFamily="18" charset="0"/>
                <a:ea typeface="Lato" pitchFamily="34" charset="-122"/>
                <a:cs typeface="Times New Roman" panose="02020603050405020304" pitchFamily="18" charset="0"/>
              </a:rPr>
              <a:t> лиц, нуждающихся в психолого-педагогической, медико-социальной </a:t>
            </a:r>
            <a:r>
              <a:rPr lang="ru-RU" sz="2000" b="1" dirty="0" smtClean="0">
                <a:solidFill>
                  <a:srgbClr val="4A4A45"/>
                </a:solidFill>
                <a:latin typeface="Times New Roman" panose="02020603050405020304" pitchFamily="18" charset="0"/>
                <a:ea typeface="Lato" pitchFamily="34" charset="-122"/>
                <a:cs typeface="Times New Roman" panose="02020603050405020304" pitchFamily="18" charset="0"/>
              </a:rPr>
              <a:t>помощи</a:t>
            </a:r>
            <a:endParaRPr lang="ru-RU" sz="2000" b="1" dirty="0">
              <a:solidFill>
                <a:srgbClr val="4A4A45"/>
              </a:solidFill>
              <a:latin typeface="Times New Roman" panose="02020603050405020304" pitchFamily="18" charset="0"/>
              <a:ea typeface="Lato" pitchFamily="34" charset="-122"/>
              <a:cs typeface="Times New Roman" panose="02020603050405020304" pitchFamily="18" charset="0"/>
            </a:endParaRPr>
          </a:p>
          <a:p>
            <a:pPr>
              <a:lnSpc>
                <a:spcPts val="2850"/>
              </a:lnSpc>
            </a:pPr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"/>
            <a:ext cx="2184400" cy="2162072"/>
          </a:xfrm>
          <a:prstGeom prst="rect">
            <a:avLst/>
          </a:prstGeom>
        </p:spPr>
      </p:pic>
      <p:sp>
        <p:nvSpPr>
          <p:cNvPr id="22" name="Прямоугольник 21"/>
          <p:cNvSpPr/>
          <p:nvPr/>
        </p:nvSpPr>
        <p:spPr>
          <a:xfrm>
            <a:off x="12503200" y="1"/>
            <a:ext cx="2184400" cy="8229600"/>
          </a:xfrm>
          <a:prstGeom prst="rect">
            <a:avLst/>
          </a:prstGeom>
          <a:solidFill>
            <a:srgbClr val="9966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6828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61733" y="948965"/>
            <a:ext cx="8154472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5550"/>
              </a:lnSpc>
            </a:pPr>
            <a:r>
              <a:rPr lang="en-US" sz="48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Направления</a:t>
            </a:r>
            <a:r>
              <a:rPr lang="en-US" sz="4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 деятельности</a:t>
            </a:r>
            <a:endParaRPr lang="en-US" sz="48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hape 1"/>
          <p:cNvSpPr/>
          <p:nvPr/>
        </p:nvSpPr>
        <p:spPr>
          <a:xfrm>
            <a:off x="708720" y="2946400"/>
            <a:ext cx="595372" cy="694889"/>
          </a:xfrm>
          <a:prstGeom prst="roundRect">
            <a:avLst>
              <a:gd name="adj" fmla="val 18669"/>
            </a:avLst>
          </a:prstGeom>
          <a:solidFill>
            <a:srgbClr val="F5D8D6"/>
          </a:solidFill>
          <a:ln w="7620">
            <a:solidFill>
              <a:srgbClr val="DBBEB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878860" y="3173492"/>
            <a:ext cx="340162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650"/>
              </a:lnSpc>
            </a:pPr>
            <a:r>
              <a:rPr lang="en-US" sz="26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1</a:t>
            </a:r>
            <a:endParaRPr lang="en-US" sz="2650" dirty="0">
              <a:solidFill>
                <a:prstClr val="black"/>
              </a:solidFill>
            </a:endParaRPr>
          </a:p>
        </p:txBody>
      </p:sp>
      <p:sp>
        <p:nvSpPr>
          <p:cNvPr id="5" name="Text 3"/>
          <p:cNvSpPr/>
          <p:nvPr/>
        </p:nvSpPr>
        <p:spPr>
          <a:xfrm>
            <a:off x="1530906" y="2953187"/>
            <a:ext cx="3600986" cy="181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850"/>
              </a:lnSpc>
            </a:pPr>
            <a:r>
              <a:rPr lang="en-US" sz="2800" b="1" dirty="0">
                <a:solidFill>
                  <a:srgbClr val="996633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Экспертно-диагностическое</a:t>
            </a:r>
            <a:r>
              <a:rPr lang="en-US" sz="2800" b="1" dirty="0">
                <a:solidFill>
                  <a:srgbClr val="993300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 </a:t>
            </a:r>
            <a:r>
              <a:rPr lang="en-US" sz="1750" b="1" dirty="0">
                <a:solidFill>
                  <a:srgbClr val="5A7557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(</a:t>
            </a:r>
            <a:r>
              <a:rPr lang="en-US" sz="2000" b="1" dirty="0">
                <a:solidFill>
                  <a:srgbClr val="5A7557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обследование, изменение и уточнение рекомендаций, наблюдение в динамике, сопровождение)</a:t>
            </a:r>
            <a:endParaRPr lang="en-US" sz="20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hape 4"/>
          <p:cNvSpPr/>
          <p:nvPr/>
        </p:nvSpPr>
        <p:spPr>
          <a:xfrm>
            <a:off x="5216961" y="2953187"/>
            <a:ext cx="652047" cy="688102"/>
          </a:xfrm>
          <a:prstGeom prst="roundRect">
            <a:avLst>
              <a:gd name="adj" fmla="val 18669"/>
            </a:avLst>
          </a:prstGeom>
          <a:solidFill>
            <a:srgbClr val="F5D8D6"/>
          </a:solidFill>
          <a:ln w="7620">
            <a:solidFill>
              <a:srgbClr val="DBBEBC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302032" y="3173492"/>
            <a:ext cx="340162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>
              <a:lnSpc>
                <a:spcPts val="2650"/>
              </a:lnSpc>
            </a:pPr>
            <a:r>
              <a:rPr lang="en-US" sz="26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2</a:t>
            </a:r>
            <a:endParaRPr lang="en-US" sz="2650" dirty="0">
              <a:solidFill>
                <a:prstClr val="black"/>
              </a:solidFill>
            </a:endParaRPr>
          </a:p>
        </p:txBody>
      </p:sp>
      <p:sp>
        <p:nvSpPr>
          <p:cNvPr id="8" name="Text 6"/>
          <p:cNvSpPr/>
          <p:nvPr/>
        </p:nvSpPr>
        <p:spPr>
          <a:xfrm>
            <a:off x="5954078" y="2972674"/>
            <a:ext cx="3459242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850"/>
              </a:lnSpc>
            </a:pPr>
            <a:r>
              <a:rPr lang="en-US" sz="2800" b="1" dirty="0">
                <a:solidFill>
                  <a:srgbClr val="996633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Консультативное</a:t>
            </a:r>
            <a:r>
              <a:rPr lang="en-US" sz="2800" b="1" dirty="0">
                <a:solidFill>
                  <a:srgbClr val="993300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 </a:t>
            </a:r>
            <a:r>
              <a:rPr lang="en-US" sz="1750" b="1" dirty="0">
                <a:solidFill>
                  <a:srgbClr val="5A7557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(</a:t>
            </a:r>
            <a:r>
              <a:rPr lang="en-US" sz="2000" b="1" dirty="0">
                <a:solidFill>
                  <a:srgbClr val="5A7557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консультирование всех участников образовательных отношений)</a:t>
            </a:r>
            <a:endParaRPr lang="en-US" sz="20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Shape 7"/>
          <p:cNvSpPr/>
          <p:nvPr/>
        </p:nvSpPr>
        <p:spPr>
          <a:xfrm>
            <a:off x="9498390" y="2953187"/>
            <a:ext cx="652045" cy="688102"/>
          </a:xfrm>
          <a:prstGeom prst="roundRect">
            <a:avLst>
              <a:gd name="adj" fmla="val 18669"/>
            </a:avLst>
          </a:prstGeom>
          <a:solidFill>
            <a:srgbClr val="F5D8D6"/>
          </a:solidFill>
          <a:ln w="7620">
            <a:solidFill>
              <a:srgbClr val="DBBEBC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9725204" y="3173492"/>
            <a:ext cx="340162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650"/>
              </a:lnSpc>
            </a:pPr>
            <a:r>
              <a:rPr lang="en-US" sz="26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3</a:t>
            </a:r>
            <a:endParaRPr lang="en-US" sz="2650" dirty="0">
              <a:solidFill>
                <a:prstClr val="black"/>
              </a:solidFill>
            </a:endParaRPr>
          </a:p>
        </p:txBody>
      </p:sp>
      <p:sp>
        <p:nvSpPr>
          <p:cNvPr id="11" name="Text 9"/>
          <p:cNvSpPr/>
          <p:nvPr/>
        </p:nvSpPr>
        <p:spPr>
          <a:xfrm>
            <a:off x="10417354" y="2953187"/>
            <a:ext cx="3459242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850"/>
              </a:lnSpc>
            </a:pPr>
            <a:r>
              <a:rPr lang="en-US" sz="2800" b="1" dirty="0" err="1">
                <a:solidFill>
                  <a:srgbClr val="996633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Методическое</a:t>
            </a:r>
            <a:r>
              <a:rPr lang="en-US" sz="2800" dirty="0">
                <a:solidFill>
                  <a:srgbClr val="996633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 </a:t>
            </a:r>
            <a:endParaRPr lang="ru-RU" sz="2800" dirty="0">
              <a:solidFill>
                <a:srgbClr val="996633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endParaRPr>
          </a:p>
          <a:p>
            <a:pPr>
              <a:lnSpc>
                <a:spcPts val="2850"/>
              </a:lnSpc>
            </a:pPr>
            <a:r>
              <a:rPr lang="en-US" sz="2000" b="1" dirty="0">
                <a:solidFill>
                  <a:srgbClr val="5A7557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(взаимодействие с ППк ДОО и ОО)</a:t>
            </a:r>
            <a:endParaRPr lang="en-US" sz="20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708721" y="5427464"/>
            <a:ext cx="595372" cy="643136"/>
          </a:xfrm>
          <a:prstGeom prst="roundRect">
            <a:avLst>
              <a:gd name="adj" fmla="val 18669"/>
            </a:avLst>
          </a:prstGeom>
          <a:solidFill>
            <a:srgbClr val="F5D8D6"/>
          </a:solidFill>
          <a:ln w="7620">
            <a:solidFill>
              <a:srgbClr val="DBBEBC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853342" y="5590778"/>
            <a:ext cx="340162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650"/>
              </a:lnSpc>
            </a:pPr>
            <a:r>
              <a:rPr lang="en-US" sz="26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4</a:t>
            </a:r>
            <a:endParaRPr lang="en-US" sz="2650" dirty="0">
              <a:solidFill>
                <a:prstClr val="black"/>
              </a:solidFill>
            </a:endParaRPr>
          </a:p>
        </p:txBody>
      </p:sp>
      <p:sp>
        <p:nvSpPr>
          <p:cNvPr id="14" name="Text 12"/>
          <p:cNvSpPr/>
          <p:nvPr/>
        </p:nvSpPr>
        <p:spPr>
          <a:xfrm>
            <a:off x="1641456" y="5427464"/>
            <a:ext cx="6550044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850"/>
              </a:lnSpc>
            </a:pPr>
            <a:r>
              <a:rPr lang="en-US" sz="2800" b="1" dirty="0" err="1">
                <a:solidFill>
                  <a:srgbClr val="996633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Информационно-просветительское</a:t>
            </a:r>
            <a:endParaRPr lang="ru-RU" sz="2800" b="1" dirty="0">
              <a:solidFill>
                <a:srgbClr val="996633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endParaRPr>
          </a:p>
          <a:p>
            <a:pPr>
              <a:lnSpc>
                <a:spcPts val="2850"/>
              </a:lnSpc>
            </a:pPr>
            <a:r>
              <a:rPr lang="en-US" sz="1750" dirty="0">
                <a:solidFill>
                  <a:srgbClr val="5A7557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rgbClr val="5A7557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(участие в мероприятиях образовательных, медицинских и социальных организациях)</a:t>
            </a:r>
            <a:endParaRPr lang="en-US" sz="20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9407287" y="5277524"/>
            <a:ext cx="635833" cy="617736"/>
          </a:xfrm>
          <a:prstGeom prst="roundRect">
            <a:avLst>
              <a:gd name="adj" fmla="val 18669"/>
            </a:avLst>
          </a:prstGeom>
          <a:solidFill>
            <a:srgbClr val="F5D8D6"/>
          </a:solidFill>
          <a:ln w="7620">
            <a:solidFill>
              <a:srgbClr val="DBBEBC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9555123" y="5469969"/>
            <a:ext cx="340162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650"/>
              </a:lnSpc>
            </a:pPr>
            <a:r>
              <a:rPr lang="en-US" sz="26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5</a:t>
            </a:r>
            <a:endParaRPr lang="en-US" sz="2650" dirty="0">
              <a:solidFill>
                <a:prstClr val="black"/>
              </a:solidFill>
            </a:endParaRPr>
          </a:p>
        </p:txBody>
      </p:sp>
      <p:sp>
        <p:nvSpPr>
          <p:cNvPr id="17" name="Text 15"/>
          <p:cNvSpPr/>
          <p:nvPr/>
        </p:nvSpPr>
        <p:spPr>
          <a:xfrm>
            <a:off x="10433189" y="5337338"/>
            <a:ext cx="5670947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850"/>
              </a:lnSpc>
            </a:pPr>
            <a:r>
              <a:rPr lang="en-US" sz="2800" b="1" dirty="0" err="1">
                <a:solidFill>
                  <a:srgbClr val="996633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Аналитическое</a:t>
            </a:r>
            <a:r>
              <a:rPr lang="en-US" sz="2800" b="1" dirty="0">
                <a:solidFill>
                  <a:srgbClr val="996633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 </a:t>
            </a:r>
            <a:endParaRPr lang="ru-RU" sz="2800" b="1" dirty="0">
              <a:solidFill>
                <a:srgbClr val="996633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endParaRPr>
          </a:p>
          <a:p>
            <a:pPr>
              <a:lnSpc>
                <a:spcPts val="2850"/>
              </a:lnSpc>
            </a:pPr>
            <a:r>
              <a:rPr lang="en-US" sz="2000" b="1" dirty="0" smtClean="0">
                <a:solidFill>
                  <a:srgbClr val="5A7557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(</a:t>
            </a:r>
            <a:r>
              <a:rPr lang="ru-RU" sz="2000" b="1" dirty="0" smtClean="0">
                <a:solidFill>
                  <a:srgbClr val="5A7557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мониторинг, </a:t>
            </a:r>
            <a:r>
              <a:rPr lang="en-US" sz="2000" b="1" dirty="0" err="1" smtClean="0">
                <a:solidFill>
                  <a:srgbClr val="5A7557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отчет</a:t>
            </a:r>
            <a:r>
              <a:rPr lang="ru-RU" sz="2000" b="1" dirty="0" err="1" smtClean="0">
                <a:solidFill>
                  <a:srgbClr val="5A7557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ность</a:t>
            </a:r>
            <a:r>
              <a:rPr lang="en-US" sz="2000" b="1" dirty="0" smtClean="0">
                <a:solidFill>
                  <a:srgbClr val="5A7557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)</a:t>
            </a:r>
            <a:endParaRPr lang="en-US" sz="20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2184400" cy="2162072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12922211" y="7797962"/>
            <a:ext cx="1680882" cy="3029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-1455363"/>
              <a:satOff val="-83928"/>
              <a:lumOff val="8628"/>
              <a:alphaOff val="0"/>
            </a:schemeClr>
          </a:fillRef>
          <a:effectRef idx="0">
            <a:schemeClr val="accent2">
              <a:hueOff val="-1455363"/>
              <a:satOff val="-83928"/>
              <a:lumOff val="8628"/>
              <a:alphaOff val="0"/>
            </a:schemeClr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230735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Прямоугольник 30"/>
          <p:cNvSpPr/>
          <p:nvPr/>
        </p:nvSpPr>
        <p:spPr>
          <a:xfrm>
            <a:off x="3169451" y="473741"/>
            <a:ext cx="10781679" cy="940873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9966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Выявление</a:t>
            </a:r>
            <a:r>
              <a:rPr lang="ru-RU" sz="2800" b="1" dirty="0" smtClean="0">
                <a:solidFill>
                  <a:srgbClr val="9966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srgbClr val="9966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обучающихся, </a:t>
            </a:r>
            <a:endParaRPr lang="ru-RU" sz="2800" b="1" dirty="0" smtClean="0">
              <a:solidFill>
                <a:srgbClr val="9966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dirty="0" smtClean="0">
                <a:solidFill>
                  <a:srgbClr val="9966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нуждающихся </a:t>
            </a:r>
            <a:r>
              <a:rPr lang="ru-RU" sz="2800" b="1" dirty="0">
                <a:solidFill>
                  <a:srgbClr val="9966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создании специальных условий образования</a:t>
            </a: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sz="2800" b="1" dirty="0">
                <a:solidFill>
                  <a:schemeClr val="accent2">
                    <a:lumMod val="75000"/>
                  </a:schemeClr>
                </a:solidFill>
              </a:rPr>
            </a:br>
            <a:endParaRPr lang="ru-RU" sz="28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YS Text"/>
            </a:endParaRPr>
          </a:p>
          <a:p>
            <a:r>
              <a:rPr lang="ru-RU" sz="25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направление </a:t>
            </a:r>
            <a:r>
              <a:rPr lang="ru-RU" sz="25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обучающиеся </a:t>
            </a:r>
            <a:r>
              <a:rPr lang="ru-RU" sz="25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ОО</a:t>
            </a:r>
          </a:p>
          <a:p>
            <a:r>
              <a:rPr lang="ru-RU" sz="25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направление </a:t>
            </a:r>
            <a:r>
              <a:rPr lang="ru-RU" sz="25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обучающиеся ДОО</a:t>
            </a:r>
          </a:p>
          <a:p>
            <a:r>
              <a:rPr lang="ru-RU" sz="25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направление – неорганизованные дети</a:t>
            </a:r>
            <a:endParaRPr lang="ru-RU" sz="25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5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5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Куратор</a:t>
            </a:r>
            <a:r>
              <a:rPr lang="ru-RU" sz="25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направления – специалист(ы) </a:t>
            </a:r>
            <a:r>
              <a:rPr lang="ru-RU" sz="25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ТПМПК ППМС-центра</a:t>
            </a:r>
            <a:endParaRPr lang="ru-RU" sz="2500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5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500" b="1" dirty="0" smtClean="0">
                <a:solidFill>
                  <a:srgbClr val="9966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r>
              <a:rPr lang="ru-RU" sz="25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направление на ТПМПК для определения образовательного маршрута и предоставления возможности получения услуг в ППМС-центре</a:t>
            </a:r>
          </a:p>
          <a:p>
            <a:r>
              <a:rPr lang="ru-RU" sz="2800" b="1" dirty="0" smtClean="0">
                <a:solidFill>
                  <a:srgbClr val="9966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r>
              <a:rPr lang="ru-RU" sz="2800" b="1" dirty="0">
                <a:solidFill>
                  <a:srgbClr val="9966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5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</a:t>
            </a:r>
            <a:r>
              <a:rPr lang="ru-RU" sz="25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 по направлению, составление годового плана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5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</a:t>
            </a:r>
            <a:r>
              <a:rPr lang="ru-RU" sz="25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5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ППк</a:t>
            </a:r>
            <a:r>
              <a:rPr lang="ru-RU" sz="25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ОО</a:t>
            </a:r>
            <a:r>
              <a:rPr lang="en-US" sz="25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sz="25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ДОО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5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информирование </a:t>
            </a:r>
            <a:r>
              <a:rPr lang="ru-RU" sz="25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координация деятельности участников направления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5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</a:t>
            </a:r>
            <a:r>
              <a:rPr lang="ru-RU" sz="25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информационного письма в РУО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5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</a:t>
            </a:r>
            <a:r>
              <a:rPr lang="ru-RU" sz="25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совещаниях РУО, проведение установочных ВКС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5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консультирование </a:t>
            </a:r>
            <a:r>
              <a:rPr lang="ru-RU" sz="25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направлению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5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транслирование </a:t>
            </a:r>
            <a:r>
              <a:rPr lang="ru-RU" sz="25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опыта</a:t>
            </a:r>
          </a:p>
          <a:p>
            <a:pPr algn="ctr"/>
            <a:endParaRPr lang="ru-RU" sz="4320" dirty="0">
              <a:solidFill>
                <a:srgbClr val="5B9BD5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YS Text"/>
            </a:endParaRPr>
          </a:p>
          <a:p>
            <a:pPr algn="ctr"/>
            <a:endParaRPr lang="ru-RU" sz="3360" dirty="0">
              <a:solidFill>
                <a:srgbClr val="5B9BD5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YS Text"/>
            </a:endParaRPr>
          </a:p>
          <a:p>
            <a:pPr algn="ctr"/>
            <a:endParaRPr lang="ru-RU" sz="3360" dirty="0">
              <a:solidFill>
                <a:srgbClr val="5B9BD5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YS Tex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967829" cy="82296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1714" y="177422"/>
            <a:ext cx="2184400" cy="2162072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2922211" y="7797962"/>
            <a:ext cx="1680882" cy="3029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-1455363"/>
              <a:satOff val="-83928"/>
              <a:lumOff val="8628"/>
              <a:alphaOff val="0"/>
            </a:schemeClr>
          </a:fillRef>
          <a:effectRef idx="0">
            <a:schemeClr val="accent2">
              <a:hueOff val="-1455363"/>
              <a:satOff val="-83928"/>
              <a:lumOff val="8628"/>
              <a:alphaOff val="0"/>
            </a:schemeClr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572069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1584</TotalTime>
  <Words>973</Words>
  <Application>Microsoft Office PowerPoint</Application>
  <PresentationFormat>Произвольный</PresentationFormat>
  <Paragraphs>270</Paragraphs>
  <Slides>29</Slides>
  <Notes>19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29</vt:i4>
      </vt:variant>
    </vt:vector>
  </HeadingPairs>
  <TitlesOfParts>
    <vt:vector size="40" baseType="lpstr">
      <vt:lpstr>Inter Bold</vt:lpstr>
      <vt:lpstr>Times New Roman</vt:lpstr>
      <vt:lpstr>Arial</vt:lpstr>
      <vt:lpstr>Lato Bold</vt:lpstr>
      <vt:lpstr>Lato</vt:lpstr>
      <vt:lpstr>Calibri</vt:lpstr>
      <vt:lpstr>YS Text</vt:lpstr>
      <vt:lpstr>Inter</vt:lpstr>
      <vt:lpstr>DM Sans Medium</vt:lpstr>
      <vt:lpstr>2_Office Theme</vt:lpstr>
      <vt:lpstr>3_Office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1656963</cp:lastModifiedBy>
  <cp:revision>219</cp:revision>
  <dcterms:created xsi:type="dcterms:W3CDTF">2025-03-13T12:11:24Z</dcterms:created>
  <dcterms:modified xsi:type="dcterms:W3CDTF">2026-05-13T14:15:28Z</dcterms:modified>
</cp:coreProperties>
</file>